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3" r:id="rId1"/>
  </p:sldMasterIdLst>
  <p:notesMasterIdLst>
    <p:notesMasterId r:id="rId43"/>
  </p:notesMasterIdLst>
  <p:handoutMasterIdLst>
    <p:handoutMasterId r:id="rId44"/>
  </p:handoutMasterIdLst>
  <p:sldIdLst>
    <p:sldId id="305" r:id="rId2"/>
    <p:sldId id="258" r:id="rId3"/>
    <p:sldId id="291" r:id="rId4"/>
    <p:sldId id="313" r:id="rId5"/>
    <p:sldId id="264" r:id="rId6"/>
    <p:sldId id="284" r:id="rId7"/>
    <p:sldId id="304" r:id="rId8"/>
    <p:sldId id="267" r:id="rId9"/>
    <p:sldId id="268" r:id="rId10"/>
    <p:sldId id="285" r:id="rId11"/>
    <p:sldId id="269" r:id="rId12"/>
    <p:sldId id="310" r:id="rId13"/>
    <p:sldId id="307" r:id="rId14"/>
    <p:sldId id="308" r:id="rId15"/>
    <p:sldId id="271" r:id="rId16"/>
    <p:sldId id="272" r:id="rId17"/>
    <p:sldId id="309" r:id="rId18"/>
    <p:sldId id="311" r:id="rId19"/>
    <p:sldId id="273" r:id="rId20"/>
    <p:sldId id="293" r:id="rId21"/>
    <p:sldId id="315" r:id="rId22"/>
    <p:sldId id="299" r:id="rId23"/>
    <p:sldId id="270" r:id="rId24"/>
    <p:sldId id="275" r:id="rId25"/>
    <p:sldId id="276" r:id="rId26"/>
    <p:sldId id="277" r:id="rId27"/>
    <p:sldId id="278" r:id="rId28"/>
    <p:sldId id="279" r:id="rId29"/>
    <p:sldId id="297" r:id="rId30"/>
    <p:sldId id="300" r:id="rId31"/>
    <p:sldId id="301" r:id="rId32"/>
    <p:sldId id="302" r:id="rId33"/>
    <p:sldId id="303" r:id="rId34"/>
    <p:sldId id="266" r:id="rId35"/>
    <p:sldId id="282" r:id="rId36"/>
    <p:sldId id="314" r:id="rId37"/>
    <p:sldId id="283" r:id="rId38"/>
    <p:sldId id="306" r:id="rId39"/>
    <p:sldId id="316" r:id="rId40"/>
    <p:sldId id="296" r:id="rId41"/>
    <p:sldId id="312" r:id="rId42"/>
  </p:sldIdLst>
  <p:sldSz cx="9144000" cy="6858000" type="screen4x3"/>
  <p:notesSz cx="6881813" cy="9296400"/>
  <p:custDataLst>
    <p:tags r:id="rId45"/>
  </p:custDataLst>
  <p:defaultTextStyle>
    <a:defPPr>
      <a:defRPr lang="en-US"/>
    </a:defPPr>
    <a:lvl1pPr algn="l" rtl="0" eaLnBrk="0" fontAlgn="base" hangingPunct="0">
      <a:spcBef>
        <a:spcPct val="0"/>
      </a:spcBef>
      <a:spcAft>
        <a:spcPct val="0"/>
      </a:spcAft>
      <a:defRPr kern="1200">
        <a:solidFill>
          <a:schemeClr val="tx1"/>
        </a:solidFill>
        <a:latin typeface="Verdana"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Verdana"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Verdana"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Verdana"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Verdana" charset="0"/>
        <a:ea typeface="ＭＳ Ｐゴシック" charset="-128"/>
        <a:cs typeface="+mn-cs"/>
      </a:defRPr>
    </a:lvl5pPr>
    <a:lvl6pPr marL="2286000" algn="l" defTabSz="914400" rtl="0" eaLnBrk="1" latinLnBrk="0" hangingPunct="1">
      <a:defRPr kern="1200">
        <a:solidFill>
          <a:schemeClr val="tx1"/>
        </a:solidFill>
        <a:latin typeface="Verdana" charset="0"/>
        <a:ea typeface="ＭＳ Ｐゴシック" charset="-128"/>
        <a:cs typeface="+mn-cs"/>
      </a:defRPr>
    </a:lvl6pPr>
    <a:lvl7pPr marL="2743200" algn="l" defTabSz="914400" rtl="0" eaLnBrk="1" latinLnBrk="0" hangingPunct="1">
      <a:defRPr kern="1200">
        <a:solidFill>
          <a:schemeClr val="tx1"/>
        </a:solidFill>
        <a:latin typeface="Verdana" charset="0"/>
        <a:ea typeface="ＭＳ Ｐゴシック" charset="-128"/>
        <a:cs typeface="+mn-cs"/>
      </a:defRPr>
    </a:lvl7pPr>
    <a:lvl8pPr marL="3200400" algn="l" defTabSz="914400" rtl="0" eaLnBrk="1" latinLnBrk="0" hangingPunct="1">
      <a:defRPr kern="1200">
        <a:solidFill>
          <a:schemeClr val="tx1"/>
        </a:solidFill>
        <a:latin typeface="Verdana" charset="0"/>
        <a:ea typeface="ＭＳ Ｐゴシック" charset="-128"/>
        <a:cs typeface="+mn-cs"/>
      </a:defRPr>
    </a:lvl8pPr>
    <a:lvl9pPr marL="3657600" algn="l" defTabSz="914400" rtl="0" eaLnBrk="1" latinLnBrk="0" hangingPunct="1">
      <a:defRPr kern="1200">
        <a:solidFill>
          <a:schemeClr val="tx1"/>
        </a:solidFill>
        <a:latin typeface="Verdana"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70" autoAdjust="0"/>
    <p:restoredTop sz="94660"/>
  </p:normalViewPr>
  <p:slideViewPr>
    <p:cSldViewPr>
      <p:cViewPr varScale="1">
        <p:scale>
          <a:sx n="47" d="100"/>
          <a:sy n="47" d="100"/>
        </p:scale>
        <p:origin x="24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02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charset="0"/>
              </a:defRPr>
            </a:lvl1pPr>
          </a:lstStyle>
          <a:p>
            <a:endParaRPr lang="en-US" altLang="en-US"/>
          </a:p>
        </p:txBody>
      </p:sp>
      <p:sp>
        <p:nvSpPr>
          <p:cNvPr id="49155" name="Rectangle 3"/>
          <p:cNvSpPr>
            <a:spLocks noGrp="1" noChangeArrowheads="1"/>
          </p:cNvSpPr>
          <p:nvPr>
            <p:ph type="dt" sz="quarter" idx="1"/>
          </p:nvPr>
        </p:nvSpPr>
        <p:spPr bwMode="auto">
          <a:xfrm>
            <a:off x="3897313" y="0"/>
            <a:ext cx="2982912"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charset="0"/>
              </a:defRPr>
            </a:lvl1pPr>
          </a:lstStyle>
          <a:p>
            <a:endParaRPr lang="en-US" altLang="en-US"/>
          </a:p>
        </p:txBody>
      </p:sp>
      <p:sp>
        <p:nvSpPr>
          <p:cNvPr id="49156" name="Rectangle 4"/>
          <p:cNvSpPr>
            <a:spLocks noGrp="1" noChangeArrowheads="1"/>
          </p:cNvSpPr>
          <p:nvPr>
            <p:ph type="ftr" sz="quarter" idx="2"/>
          </p:nvPr>
        </p:nvSpPr>
        <p:spPr bwMode="auto">
          <a:xfrm>
            <a:off x="0" y="8829675"/>
            <a:ext cx="2982913"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charset="0"/>
              </a:defRPr>
            </a:lvl1pPr>
          </a:lstStyle>
          <a:p>
            <a:endParaRPr lang="en-US" altLang="en-US"/>
          </a:p>
        </p:txBody>
      </p:sp>
      <p:sp>
        <p:nvSpPr>
          <p:cNvPr id="49157" name="Rectangle 5"/>
          <p:cNvSpPr>
            <a:spLocks noGrp="1" noChangeArrowheads="1"/>
          </p:cNvSpPr>
          <p:nvPr>
            <p:ph type="sldNum" sz="quarter" idx="3"/>
          </p:nvPr>
        </p:nvSpPr>
        <p:spPr bwMode="auto">
          <a:xfrm>
            <a:off x="3897313" y="8829675"/>
            <a:ext cx="2982912"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08800C1D-B56D-4F83-A815-9972CF8CE272}" type="slidenum">
              <a:rPr lang="en-US" altLang="en-US"/>
              <a:pPr/>
              <a:t>‹#›</a:t>
            </a:fld>
            <a:endParaRPr lang="en-US" altLang="en-US"/>
          </a:p>
        </p:txBody>
      </p:sp>
    </p:spTree>
    <p:extLst>
      <p:ext uri="{BB962C8B-B14F-4D97-AF65-F5344CB8AC3E}">
        <p14:creationId xmlns:p14="http://schemas.microsoft.com/office/powerpoint/2010/main" val="24651687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82913"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latin typeface="Times" charset="0"/>
              </a:defRPr>
            </a:lvl1pPr>
          </a:lstStyle>
          <a:p>
            <a:endParaRPr lang="en-US" altLang="en-US"/>
          </a:p>
        </p:txBody>
      </p:sp>
      <p:sp>
        <p:nvSpPr>
          <p:cNvPr id="27651" name="Rectangle 3"/>
          <p:cNvSpPr>
            <a:spLocks noGrp="1" noChangeArrowheads="1"/>
          </p:cNvSpPr>
          <p:nvPr>
            <p:ph type="dt" idx="1"/>
          </p:nvPr>
        </p:nvSpPr>
        <p:spPr bwMode="auto">
          <a:xfrm>
            <a:off x="3898900" y="0"/>
            <a:ext cx="2982913"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atin typeface="Times" charset="0"/>
              </a:defRPr>
            </a:lvl1pPr>
          </a:lstStyle>
          <a:p>
            <a:endParaRPr lang="en-US" altLang="en-US"/>
          </a:p>
        </p:txBody>
      </p:sp>
      <p:sp>
        <p:nvSpPr>
          <p:cNvPr id="13316"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3" name="Rectangle 5"/>
          <p:cNvSpPr>
            <a:spLocks noGrp="1" noChangeArrowheads="1"/>
          </p:cNvSpPr>
          <p:nvPr>
            <p:ph type="body" sz="quarter" idx="3"/>
          </p:nvPr>
        </p:nvSpPr>
        <p:spPr bwMode="auto">
          <a:xfrm>
            <a:off x="917575" y="4416425"/>
            <a:ext cx="5046663"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p:cNvSpPr>
            <a:spLocks noGrp="1" noChangeArrowheads="1"/>
          </p:cNvSpPr>
          <p:nvPr>
            <p:ph type="ftr" sz="quarter" idx="4"/>
          </p:nvPr>
        </p:nvSpPr>
        <p:spPr bwMode="auto">
          <a:xfrm>
            <a:off x="0" y="8831263"/>
            <a:ext cx="2982913"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latin typeface="Times" charset="0"/>
              </a:defRPr>
            </a:lvl1pPr>
          </a:lstStyle>
          <a:p>
            <a:endParaRPr lang="en-US" altLang="en-US"/>
          </a:p>
        </p:txBody>
      </p:sp>
      <p:sp>
        <p:nvSpPr>
          <p:cNvPr id="27655" name="Rectangle 7"/>
          <p:cNvSpPr>
            <a:spLocks noGrp="1" noChangeArrowheads="1"/>
          </p:cNvSpPr>
          <p:nvPr>
            <p:ph type="sldNum" sz="quarter" idx="5"/>
          </p:nvPr>
        </p:nvSpPr>
        <p:spPr bwMode="auto">
          <a:xfrm>
            <a:off x="3898900" y="8831263"/>
            <a:ext cx="2982913"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Times" charset="0"/>
              </a:defRPr>
            </a:lvl1pPr>
          </a:lstStyle>
          <a:p>
            <a:fld id="{BCBE2B12-4B9E-4513-B5D4-15442BFBE0B2}" type="slidenum">
              <a:rPr lang="en-US" altLang="en-US"/>
              <a:pPr/>
              <a:t>‹#›</a:t>
            </a:fld>
            <a:endParaRPr lang="en-US" altLang="en-US"/>
          </a:p>
        </p:txBody>
      </p:sp>
    </p:spTree>
    <p:extLst>
      <p:ext uri="{BB962C8B-B14F-4D97-AF65-F5344CB8AC3E}">
        <p14:creationId xmlns:p14="http://schemas.microsoft.com/office/powerpoint/2010/main" val="8040377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noTextEdit="1"/>
          </p:cNvSpPr>
          <p:nvPr>
            <p:ph type="sldImg"/>
          </p:nvPr>
        </p:nvSpPr>
        <p:spPr>
          <a:ln/>
        </p:spPr>
      </p:sp>
      <p:sp>
        <p:nvSpPr>
          <p:cNvPr id="174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74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Verdana" charset="0"/>
                <a:ea typeface="ＭＳ Ｐゴシック" charset="-128"/>
              </a:defRPr>
            </a:lvl1pPr>
            <a:lvl2pPr marL="742950" indent="-285750" defTabSz="931863">
              <a:defRPr>
                <a:solidFill>
                  <a:schemeClr val="tx1"/>
                </a:solidFill>
                <a:latin typeface="Verdana" charset="0"/>
                <a:ea typeface="ＭＳ Ｐゴシック" charset="-128"/>
              </a:defRPr>
            </a:lvl2pPr>
            <a:lvl3pPr marL="1143000" indent="-228600" defTabSz="931863">
              <a:defRPr>
                <a:solidFill>
                  <a:schemeClr val="tx1"/>
                </a:solidFill>
                <a:latin typeface="Verdana" charset="0"/>
                <a:ea typeface="ＭＳ Ｐゴシック" charset="-128"/>
              </a:defRPr>
            </a:lvl3pPr>
            <a:lvl4pPr marL="1600200" indent="-228600" defTabSz="931863">
              <a:defRPr>
                <a:solidFill>
                  <a:schemeClr val="tx1"/>
                </a:solidFill>
                <a:latin typeface="Verdana" charset="0"/>
                <a:ea typeface="ＭＳ Ｐゴシック" charset="-128"/>
              </a:defRPr>
            </a:lvl4pPr>
            <a:lvl5pPr marL="2057400" indent="-228600" defTabSz="931863">
              <a:defRPr>
                <a:solidFill>
                  <a:schemeClr val="tx1"/>
                </a:solidFill>
                <a:latin typeface="Verdana" charset="0"/>
                <a:ea typeface="ＭＳ Ｐゴシック" charset="-128"/>
              </a:defRPr>
            </a:lvl5pPr>
            <a:lvl6pPr marL="2514600" indent="-228600" defTabSz="931863" eaLnBrk="0" fontAlgn="base" hangingPunct="0">
              <a:spcBef>
                <a:spcPct val="0"/>
              </a:spcBef>
              <a:spcAft>
                <a:spcPct val="0"/>
              </a:spcAft>
              <a:defRPr>
                <a:solidFill>
                  <a:schemeClr val="tx1"/>
                </a:solidFill>
                <a:latin typeface="Verdana" charset="0"/>
                <a:ea typeface="ＭＳ Ｐゴシック" charset="-128"/>
              </a:defRPr>
            </a:lvl6pPr>
            <a:lvl7pPr marL="2971800" indent="-228600" defTabSz="931863" eaLnBrk="0" fontAlgn="base" hangingPunct="0">
              <a:spcBef>
                <a:spcPct val="0"/>
              </a:spcBef>
              <a:spcAft>
                <a:spcPct val="0"/>
              </a:spcAft>
              <a:defRPr>
                <a:solidFill>
                  <a:schemeClr val="tx1"/>
                </a:solidFill>
                <a:latin typeface="Verdana" charset="0"/>
                <a:ea typeface="ＭＳ Ｐゴシック" charset="-128"/>
              </a:defRPr>
            </a:lvl7pPr>
            <a:lvl8pPr marL="3429000" indent="-228600" defTabSz="931863" eaLnBrk="0" fontAlgn="base" hangingPunct="0">
              <a:spcBef>
                <a:spcPct val="0"/>
              </a:spcBef>
              <a:spcAft>
                <a:spcPct val="0"/>
              </a:spcAft>
              <a:defRPr>
                <a:solidFill>
                  <a:schemeClr val="tx1"/>
                </a:solidFill>
                <a:latin typeface="Verdana" charset="0"/>
                <a:ea typeface="ＭＳ Ｐゴシック" charset="-128"/>
              </a:defRPr>
            </a:lvl8pPr>
            <a:lvl9pPr marL="3886200" indent="-228600" defTabSz="931863" eaLnBrk="0" fontAlgn="base" hangingPunct="0">
              <a:spcBef>
                <a:spcPct val="0"/>
              </a:spcBef>
              <a:spcAft>
                <a:spcPct val="0"/>
              </a:spcAft>
              <a:defRPr>
                <a:solidFill>
                  <a:schemeClr val="tx1"/>
                </a:solidFill>
                <a:latin typeface="Verdana" charset="0"/>
                <a:ea typeface="ＭＳ Ｐゴシック" charset="-128"/>
              </a:defRPr>
            </a:lvl9pPr>
          </a:lstStyle>
          <a:p>
            <a:fld id="{434F17E4-7E7D-4769-818A-7D23FA97A62D}" type="slidenum">
              <a:rPr lang="en-US" altLang="en-US">
                <a:latin typeface="Times" charset="0"/>
              </a:rPr>
              <a:pPr/>
              <a:t>2</a:t>
            </a:fld>
            <a:endParaRPr lang="en-US" altLang="en-US">
              <a:latin typeface="Times" charset="0"/>
            </a:endParaRPr>
          </a:p>
        </p:txBody>
      </p:sp>
    </p:spTree>
    <p:extLst>
      <p:ext uri="{BB962C8B-B14F-4D97-AF65-F5344CB8AC3E}">
        <p14:creationId xmlns:p14="http://schemas.microsoft.com/office/powerpoint/2010/main" val="4098572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Verdana" charset="0"/>
                <a:ea typeface="ＭＳ Ｐゴシック" charset="-128"/>
              </a:defRPr>
            </a:lvl1pPr>
            <a:lvl2pPr marL="742950" indent="-285750" defTabSz="931863">
              <a:defRPr>
                <a:solidFill>
                  <a:schemeClr val="tx1"/>
                </a:solidFill>
                <a:latin typeface="Verdana" charset="0"/>
                <a:ea typeface="ＭＳ Ｐゴシック" charset="-128"/>
              </a:defRPr>
            </a:lvl2pPr>
            <a:lvl3pPr marL="1143000" indent="-228600" defTabSz="931863">
              <a:defRPr>
                <a:solidFill>
                  <a:schemeClr val="tx1"/>
                </a:solidFill>
                <a:latin typeface="Verdana" charset="0"/>
                <a:ea typeface="ＭＳ Ｐゴシック" charset="-128"/>
              </a:defRPr>
            </a:lvl3pPr>
            <a:lvl4pPr marL="1600200" indent="-228600" defTabSz="931863">
              <a:defRPr>
                <a:solidFill>
                  <a:schemeClr val="tx1"/>
                </a:solidFill>
                <a:latin typeface="Verdana" charset="0"/>
                <a:ea typeface="ＭＳ Ｐゴシック" charset="-128"/>
              </a:defRPr>
            </a:lvl4pPr>
            <a:lvl5pPr marL="2057400" indent="-228600" defTabSz="931863">
              <a:defRPr>
                <a:solidFill>
                  <a:schemeClr val="tx1"/>
                </a:solidFill>
                <a:latin typeface="Verdana" charset="0"/>
                <a:ea typeface="ＭＳ Ｐゴシック" charset="-128"/>
              </a:defRPr>
            </a:lvl5pPr>
            <a:lvl6pPr marL="2514600" indent="-228600" defTabSz="931863" eaLnBrk="0" fontAlgn="base" hangingPunct="0">
              <a:spcBef>
                <a:spcPct val="0"/>
              </a:spcBef>
              <a:spcAft>
                <a:spcPct val="0"/>
              </a:spcAft>
              <a:defRPr>
                <a:solidFill>
                  <a:schemeClr val="tx1"/>
                </a:solidFill>
                <a:latin typeface="Verdana" charset="0"/>
                <a:ea typeface="ＭＳ Ｐゴシック" charset="-128"/>
              </a:defRPr>
            </a:lvl6pPr>
            <a:lvl7pPr marL="2971800" indent="-228600" defTabSz="931863" eaLnBrk="0" fontAlgn="base" hangingPunct="0">
              <a:spcBef>
                <a:spcPct val="0"/>
              </a:spcBef>
              <a:spcAft>
                <a:spcPct val="0"/>
              </a:spcAft>
              <a:defRPr>
                <a:solidFill>
                  <a:schemeClr val="tx1"/>
                </a:solidFill>
                <a:latin typeface="Verdana" charset="0"/>
                <a:ea typeface="ＭＳ Ｐゴシック" charset="-128"/>
              </a:defRPr>
            </a:lvl7pPr>
            <a:lvl8pPr marL="3429000" indent="-228600" defTabSz="931863" eaLnBrk="0" fontAlgn="base" hangingPunct="0">
              <a:spcBef>
                <a:spcPct val="0"/>
              </a:spcBef>
              <a:spcAft>
                <a:spcPct val="0"/>
              </a:spcAft>
              <a:defRPr>
                <a:solidFill>
                  <a:schemeClr val="tx1"/>
                </a:solidFill>
                <a:latin typeface="Verdana" charset="0"/>
                <a:ea typeface="ＭＳ Ｐゴシック" charset="-128"/>
              </a:defRPr>
            </a:lvl8pPr>
            <a:lvl9pPr marL="3886200" indent="-228600" defTabSz="931863" eaLnBrk="0" fontAlgn="base" hangingPunct="0">
              <a:spcBef>
                <a:spcPct val="0"/>
              </a:spcBef>
              <a:spcAft>
                <a:spcPct val="0"/>
              </a:spcAft>
              <a:defRPr>
                <a:solidFill>
                  <a:schemeClr val="tx1"/>
                </a:solidFill>
                <a:latin typeface="Verdana" charset="0"/>
                <a:ea typeface="ＭＳ Ｐゴシック" charset="-128"/>
              </a:defRPr>
            </a:lvl9pPr>
          </a:lstStyle>
          <a:p>
            <a:fld id="{08D417EB-7726-4F35-A985-54571EDED40B}" type="slidenum">
              <a:rPr lang="en-US" altLang="en-US">
                <a:latin typeface="Times" charset="0"/>
              </a:rPr>
              <a:pPr/>
              <a:t>25</a:t>
            </a:fld>
            <a:endParaRPr lang="en-US" altLang="en-US">
              <a:latin typeface="Times" charset="0"/>
            </a:endParaRPr>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946823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Verdana" charset="0"/>
                <a:ea typeface="ＭＳ Ｐゴシック" charset="-128"/>
              </a:defRPr>
            </a:lvl1pPr>
            <a:lvl2pPr marL="742950" indent="-285750" defTabSz="931863">
              <a:defRPr>
                <a:solidFill>
                  <a:schemeClr val="tx1"/>
                </a:solidFill>
                <a:latin typeface="Verdana" charset="0"/>
                <a:ea typeface="ＭＳ Ｐゴシック" charset="-128"/>
              </a:defRPr>
            </a:lvl2pPr>
            <a:lvl3pPr marL="1143000" indent="-228600" defTabSz="931863">
              <a:defRPr>
                <a:solidFill>
                  <a:schemeClr val="tx1"/>
                </a:solidFill>
                <a:latin typeface="Verdana" charset="0"/>
                <a:ea typeface="ＭＳ Ｐゴシック" charset="-128"/>
              </a:defRPr>
            </a:lvl3pPr>
            <a:lvl4pPr marL="1600200" indent="-228600" defTabSz="931863">
              <a:defRPr>
                <a:solidFill>
                  <a:schemeClr val="tx1"/>
                </a:solidFill>
                <a:latin typeface="Verdana" charset="0"/>
                <a:ea typeface="ＭＳ Ｐゴシック" charset="-128"/>
              </a:defRPr>
            </a:lvl4pPr>
            <a:lvl5pPr marL="2057400" indent="-228600" defTabSz="931863">
              <a:defRPr>
                <a:solidFill>
                  <a:schemeClr val="tx1"/>
                </a:solidFill>
                <a:latin typeface="Verdana" charset="0"/>
                <a:ea typeface="ＭＳ Ｐゴシック" charset="-128"/>
              </a:defRPr>
            </a:lvl5pPr>
            <a:lvl6pPr marL="2514600" indent="-228600" defTabSz="931863" eaLnBrk="0" fontAlgn="base" hangingPunct="0">
              <a:spcBef>
                <a:spcPct val="0"/>
              </a:spcBef>
              <a:spcAft>
                <a:spcPct val="0"/>
              </a:spcAft>
              <a:defRPr>
                <a:solidFill>
                  <a:schemeClr val="tx1"/>
                </a:solidFill>
                <a:latin typeface="Verdana" charset="0"/>
                <a:ea typeface="ＭＳ Ｐゴシック" charset="-128"/>
              </a:defRPr>
            </a:lvl6pPr>
            <a:lvl7pPr marL="2971800" indent="-228600" defTabSz="931863" eaLnBrk="0" fontAlgn="base" hangingPunct="0">
              <a:spcBef>
                <a:spcPct val="0"/>
              </a:spcBef>
              <a:spcAft>
                <a:spcPct val="0"/>
              </a:spcAft>
              <a:defRPr>
                <a:solidFill>
                  <a:schemeClr val="tx1"/>
                </a:solidFill>
                <a:latin typeface="Verdana" charset="0"/>
                <a:ea typeface="ＭＳ Ｐゴシック" charset="-128"/>
              </a:defRPr>
            </a:lvl7pPr>
            <a:lvl8pPr marL="3429000" indent="-228600" defTabSz="931863" eaLnBrk="0" fontAlgn="base" hangingPunct="0">
              <a:spcBef>
                <a:spcPct val="0"/>
              </a:spcBef>
              <a:spcAft>
                <a:spcPct val="0"/>
              </a:spcAft>
              <a:defRPr>
                <a:solidFill>
                  <a:schemeClr val="tx1"/>
                </a:solidFill>
                <a:latin typeface="Verdana" charset="0"/>
                <a:ea typeface="ＭＳ Ｐゴシック" charset="-128"/>
              </a:defRPr>
            </a:lvl8pPr>
            <a:lvl9pPr marL="3886200" indent="-228600" defTabSz="931863" eaLnBrk="0" fontAlgn="base" hangingPunct="0">
              <a:spcBef>
                <a:spcPct val="0"/>
              </a:spcBef>
              <a:spcAft>
                <a:spcPct val="0"/>
              </a:spcAft>
              <a:defRPr>
                <a:solidFill>
                  <a:schemeClr val="tx1"/>
                </a:solidFill>
                <a:latin typeface="Verdana" charset="0"/>
                <a:ea typeface="ＭＳ Ｐゴシック" charset="-128"/>
              </a:defRPr>
            </a:lvl9pPr>
          </a:lstStyle>
          <a:p>
            <a:fld id="{70ACB5F8-6138-4797-8751-37D0C45162B6}" type="slidenum">
              <a:rPr lang="en-US" altLang="en-US">
                <a:latin typeface="Times" charset="0"/>
              </a:rPr>
              <a:pPr/>
              <a:t>26</a:t>
            </a:fld>
            <a:endParaRPr lang="en-US" altLang="en-US">
              <a:latin typeface="Times" charset="0"/>
            </a:endParaRPr>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431862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Verdana" charset="0"/>
                <a:ea typeface="ＭＳ Ｐゴシック" charset="-128"/>
              </a:defRPr>
            </a:lvl1pPr>
            <a:lvl2pPr marL="742950" indent="-285750" defTabSz="923925">
              <a:defRPr>
                <a:solidFill>
                  <a:schemeClr val="tx1"/>
                </a:solidFill>
                <a:latin typeface="Verdana" charset="0"/>
                <a:ea typeface="ＭＳ Ｐゴシック" charset="-128"/>
              </a:defRPr>
            </a:lvl2pPr>
            <a:lvl3pPr marL="1143000" indent="-228600" defTabSz="923925">
              <a:defRPr>
                <a:solidFill>
                  <a:schemeClr val="tx1"/>
                </a:solidFill>
                <a:latin typeface="Verdana" charset="0"/>
                <a:ea typeface="ＭＳ Ｐゴシック" charset="-128"/>
              </a:defRPr>
            </a:lvl3pPr>
            <a:lvl4pPr marL="1600200" indent="-228600" defTabSz="923925">
              <a:defRPr>
                <a:solidFill>
                  <a:schemeClr val="tx1"/>
                </a:solidFill>
                <a:latin typeface="Verdana" charset="0"/>
                <a:ea typeface="ＭＳ Ｐゴシック" charset="-128"/>
              </a:defRPr>
            </a:lvl4pPr>
            <a:lvl5pPr marL="2057400" indent="-228600" defTabSz="923925">
              <a:defRPr>
                <a:solidFill>
                  <a:schemeClr val="tx1"/>
                </a:solidFill>
                <a:latin typeface="Verdana" charset="0"/>
                <a:ea typeface="ＭＳ Ｐゴシック" charset="-128"/>
              </a:defRPr>
            </a:lvl5pPr>
            <a:lvl6pPr marL="2514600" indent="-228600" defTabSz="923925" eaLnBrk="0" fontAlgn="base" hangingPunct="0">
              <a:spcBef>
                <a:spcPct val="0"/>
              </a:spcBef>
              <a:spcAft>
                <a:spcPct val="0"/>
              </a:spcAft>
              <a:defRPr>
                <a:solidFill>
                  <a:schemeClr val="tx1"/>
                </a:solidFill>
                <a:latin typeface="Verdana" charset="0"/>
                <a:ea typeface="ＭＳ Ｐゴシック" charset="-128"/>
              </a:defRPr>
            </a:lvl6pPr>
            <a:lvl7pPr marL="2971800" indent="-228600" defTabSz="923925" eaLnBrk="0" fontAlgn="base" hangingPunct="0">
              <a:spcBef>
                <a:spcPct val="0"/>
              </a:spcBef>
              <a:spcAft>
                <a:spcPct val="0"/>
              </a:spcAft>
              <a:defRPr>
                <a:solidFill>
                  <a:schemeClr val="tx1"/>
                </a:solidFill>
                <a:latin typeface="Verdana" charset="0"/>
                <a:ea typeface="ＭＳ Ｐゴシック" charset="-128"/>
              </a:defRPr>
            </a:lvl7pPr>
            <a:lvl8pPr marL="3429000" indent="-228600" defTabSz="923925" eaLnBrk="0" fontAlgn="base" hangingPunct="0">
              <a:spcBef>
                <a:spcPct val="0"/>
              </a:spcBef>
              <a:spcAft>
                <a:spcPct val="0"/>
              </a:spcAft>
              <a:defRPr>
                <a:solidFill>
                  <a:schemeClr val="tx1"/>
                </a:solidFill>
                <a:latin typeface="Verdana" charset="0"/>
                <a:ea typeface="ＭＳ Ｐゴシック" charset="-128"/>
              </a:defRPr>
            </a:lvl8pPr>
            <a:lvl9pPr marL="3886200" indent="-228600" defTabSz="923925" eaLnBrk="0" fontAlgn="base" hangingPunct="0">
              <a:spcBef>
                <a:spcPct val="0"/>
              </a:spcBef>
              <a:spcAft>
                <a:spcPct val="0"/>
              </a:spcAft>
              <a:defRPr>
                <a:solidFill>
                  <a:schemeClr val="tx1"/>
                </a:solidFill>
                <a:latin typeface="Verdana" charset="0"/>
                <a:ea typeface="ＭＳ Ｐゴシック" charset="-128"/>
              </a:defRPr>
            </a:lvl9pPr>
          </a:lstStyle>
          <a:p>
            <a:pPr eaLnBrk="1" hangingPunct="1"/>
            <a:fld id="{EE7284A3-7D08-4624-AD52-5829B60D7563}" type="slidenum">
              <a:rPr lang="en-US" altLang="en-US">
                <a:latin typeface="Arial" charset="0"/>
              </a:rPr>
              <a:pPr eaLnBrk="1" hangingPunct="1"/>
              <a:t>41</a:t>
            </a:fld>
            <a:endParaRPr lang="en-US" altLang="en-US">
              <a:latin typeface="Arial" charset="0"/>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232395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8763" cy="685165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2" name="Freeform 23"/>
            <p:cNvSpPr>
              <a:spLocks/>
            </p:cNvSpPr>
            <p:nvPr/>
          </p:nvSpPr>
          <p:spPr bwMode="hidden">
            <a:xfrm>
              <a:off x="5041" y="0"/>
              <a:ext cx="719" cy="845"/>
            </a:xfrm>
            <a:custGeom>
              <a:avLst/>
              <a:gdLst>
                <a:gd name="T0" fmla="*/ 741 w 717"/>
                <a:gd name="T1" fmla="*/ 845 h 845"/>
                <a:gd name="T2" fmla="*/ 741 w 717"/>
                <a:gd name="T3" fmla="*/ 821 h 845"/>
                <a:gd name="T4" fmla="*/ 598 w 717"/>
                <a:gd name="T5" fmla="*/ 605 h 845"/>
                <a:gd name="T6" fmla="*/ 418 w 717"/>
                <a:gd name="T7" fmla="*/ 396 h 845"/>
                <a:gd name="T8" fmla="*/ 233 w 717"/>
                <a:gd name="T9" fmla="*/ 192 h 845"/>
                <a:gd name="T10" fmla="*/ 17 w 717"/>
                <a:gd name="T11" fmla="*/ 0 h 845"/>
                <a:gd name="T12" fmla="*/ 0 w 717"/>
                <a:gd name="T13" fmla="*/ 0 h 845"/>
                <a:gd name="T14" fmla="*/ 221 w 717"/>
                <a:gd name="T15" fmla="*/ 198 h 845"/>
                <a:gd name="T16" fmla="*/ 412 w 717"/>
                <a:gd name="T17" fmla="*/ 408 h 845"/>
                <a:gd name="T18" fmla="*/ 592 w 717"/>
                <a:gd name="T19" fmla="*/ 623 h 845"/>
                <a:gd name="T20" fmla="*/ 741 w 717"/>
                <a:gd name="T21" fmla="*/ 845 h 845"/>
                <a:gd name="T22" fmla="*/ 741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3" name="Freeform 24"/>
            <p:cNvSpPr>
              <a:spLocks/>
            </p:cNvSpPr>
            <p:nvPr/>
          </p:nvSpPr>
          <p:spPr bwMode="hidden">
            <a:xfrm>
              <a:off x="5352" y="0"/>
              <a:ext cx="408" cy="414"/>
            </a:xfrm>
            <a:custGeom>
              <a:avLst/>
              <a:gdLst>
                <a:gd name="T0" fmla="*/ 419 w 407"/>
                <a:gd name="T1" fmla="*/ 414 h 414"/>
                <a:gd name="T2" fmla="*/ 419 w 407"/>
                <a:gd name="T3" fmla="*/ 396 h 414"/>
                <a:gd name="T4" fmla="*/ 234 w 407"/>
                <a:gd name="T5" fmla="*/ 192 h 414"/>
                <a:gd name="T6" fmla="*/ 12 w 407"/>
                <a:gd name="T7" fmla="*/ 0 h 414"/>
                <a:gd name="T8" fmla="*/ 0 w 407"/>
                <a:gd name="T9" fmla="*/ 0 h 414"/>
                <a:gd name="T10" fmla="*/ 108 w 407"/>
                <a:gd name="T11" fmla="*/ 102 h 414"/>
                <a:gd name="T12" fmla="*/ 228 w 407"/>
                <a:gd name="T13" fmla="*/ 204 h 414"/>
                <a:gd name="T14" fmla="*/ 419 w 407"/>
                <a:gd name="T15" fmla="*/ 414 h 414"/>
                <a:gd name="T16" fmla="*/ 419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5" name="Freeform 26"/>
            <p:cNvSpPr>
              <a:spLocks/>
            </p:cNvSpPr>
            <p:nvPr/>
          </p:nvSpPr>
          <p:spPr bwMode="hidden">
            <a:xfrm>
              <a:off x="6" y="0"/>
              <a:ext cx="588" cy="599"/>
            </a:xfrm>
            <a:custGeom>
              <a:avLst/>
              <a:gdLst>
                <a:gd name="T0" fmla="*/ 610 w 586"/>
                <a:gd name="T1" fmla="*/ 0 h 599"/>
                <a:gd name="T2" fmla="*/ 592 w 586"/>
                <a:gd name="T3" fmla="*/ 0 h 599"/>
                <a:gd name="T4" fmla="*/ 419 w 586"/>
                <a:gd name="T5" fmla="*/ 132 h 599"/>
                <a:gd name="T6" fmla="*/ 269 w 586"/>
                <a:gd name="T7" fmla="*/ 270 h 599"/>
                <a:gd name="T8" fmla="*/ 120 w 586"/>
                <a:gd name="T9" fmla="*/ 420 h 599"/>
                <a:gd name="T10" fmla="*/ 0 w 586"/>
                <a:gd name="T11" fmla="*/ 575 h 599"/>
                <a:gd name="T12" fmla="*/ 0 w 586"/>
                <a:gd name="T13" fmla="*/ 599 h 599"/>
                <a:gd name="T14" fmla="*/ 120 w 586"/>
                <a:gd name="T15" fmla="*/ 432 h 599"/>
                <a:gd name="T16" fmla="*/ 269 w 586"/>
                <a:gd name="T17" fmla="*/ 282 h 599"/>
                <a:gd name="T18" fmla="*/ 425 w 586"/>
                <a:gd name="T19" fmla="*/ 138 h 599"/>
                <a:gd name="T20" fmla="*/ 610 w 586"/>
                <a:gd name="T21" fmla="*/ 0 h 599"/>
                <a:gd name="T22" fmla="*/ 610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6" name="Freeform 27"/>
            <p:cNvSpPr>
              <a:spLocks/>
            </p:cNvSpPr>
            <p:nvPr/>
          </p:nvSpPr>
          <p:spPr bwMode="hidden">
            <a:xfrm>
              <a:off x="6" y="0"/>
              <a:ext cx="270" cy="252"/>
            </a:xfrm>
            <a:custGeom>
              <a:avLst/>
              <a:gdLst>
                <a:gd name="T0" fmla="*/ 281 w 269"/>
                <a:gd name="T1" fmla="*/ 0 h 252"/>
                <a:gd name="T2" fmla="*/ 263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81 w 269"/>
                <a:gd name="T15" fmla="*/ 0 h 252"/>
                <a:gd name="T16" fmla="*/ 281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3767"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7376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charset="2"/>
              <a:buNone/>
              <a:defRPr/>
            </a:lvl1pPr>
          </a:lstStyle>
          <a:p>
            <a:r>
              <a:rPr lang="en-US"/>
              <a:t>Click to edit Master subtitle style</a:t>
            </a:r>
          </a:p>
        </p:txBody>
      </p:sp>
      <p:sp>
        <p:nvSpPr>
          <p:cNvPr id="41" name="Rectangle 41"/>
          <p:cNvSpPr>
            <a:spLocks noGrp="1" noChangeArrowheads="1"/>
          </p:cNvSpPr>
          <p:nvPr>
            <p:ph type="dt" sz="quarter" idx="10"/>
          </p:nvPr>
        </p:nvSpPr>
        <p:spPr/>
        <p:txBody>
          <a:bodyPr/>
          <a:lstStyle>
            <a:lvl1pPr>
              <a:defRPr/>
            </a:lvl1pPr>
          </a:lstStyle>
          <a:p>
            <a:endParaRPr lang="en-US" altLang="en-US"/>
          </a:p>
        </p:txBody>
      </p:sp>
      <p:sp>
        <p:nvSpPr>
          <p:cNvPr id="42" name="Rectangle 42"/>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43" name="Rectangle 43"/>
          <p:cNvSpPr>
            <a:spLocks noGrp="1" noChangeArrowheads="1"/>
          </p:cNvSpPr>
          <p:nvPr>
            <p:ph type="sldNum" sz="quarter" idx="12"/>
          </p:nvPr>
        </p:nvSpPr>
        <p:spPr/>
        <p:txBody>
          <a:bodyPr/>
          <a:lstStyle>
            <a:lvl1pPr>
              <a:defRPr/>
            </a:lvl1pPr>
          </a:lstStyle>
          <a:p>
            <a:r>
              <a:rPr lang="en-US" altLang="en-US"/>
              <a:t>4-</a:t>
            </a:r>
            <a:fld id="{4D31E77F-97BC-4FF1-8A79-A31F4B62C422}" type="slidenum">
              <a:rPr lang="en-US" altLang="en-US"/>
              <a:pPr/>
              <a:t>‹#›</a:t>
            </a:fld>
            <a:endParaRPr lang="en-US" altLang="en-US"/>
          </a:p>
        </p:txBody>
      </p:sp>
    </p:spTree>
    <p:extLst>
      <p:ext uri="{BB962C8B-B14F-4D97-AF65-F5344CB8AC3E}">
        <p14:creationId xmlns:p14="http://schemas.microsoft.com/office/powerpoint/2010/main" val="1032652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p:txBody>
          <a:bodyPr/>
          <a:lstStyle>
            <a:lvl1pPr>
              <a:defRPr/>
            </a:lvl1pPr>
          </a:lstStyle>
          <a:p>
            <a:endParaRPr lang="en-US" altLang="en-US"/>
          </a:p>
        </p:txBody>
      </p:sp>
      <p:sp>
        <p:nvSpPr>
          <p:cNvPr id="5" name="Rectangle 41"/>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6" name="Rectangle 42"/>
          <p:cNvSpPr>
            <a:spLocks noGrp="1" noChangeArrowheads="1"/>
          </p:cNvSpPr>
          <p:nvPr>
            <p:ph type="sldNum" sz="quarter" idx="12"/>
          </p:nvPr>
        </p:nvSpPr>
        <p:spPr/>
        <p:txBody>
          <a:bodyPr/>
          <a:lstStyle>
            <a:lvl1pPr>
              <a:defRPr/>
            </a:lvl1pPr>
          </a:lstStyle>
          <a:p>
            <a:r>
              <a:rPr lang="en-US" altLang="en-US"/>
              <a:t>4-</a:t>
            </a:r>
            <a:fld id="{89571FE0-0356-4BCD-B532-6609A34FEFF4}" type="slidenum">
              <a:rPr lang="en-US" altLang="en-US"/>
              <a:pPr/>
              <a:t>‹#›</a:t>
            </a:fld>
            <a:endParaRPr lang="en-US" altLang="en-US"/>
          </a:p>
        </p:txBody>
      </p:sp>
    </p:spTree>
    <p:extLst>
      <p:ext uri="{BB962C8B-B14F-4D97-AF65-F5344CB8AC3E}">
        <p14:creationId xmlns:p14="http://schemas.microsoft.com/office/powerpoint/2010/main" val="942553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0"/>
          <p:cNvSpPr>
            <a:spLocks noGrp="1" noChangeArrowheads="1"/>
          </p:cNvSpPr>
          <p:nvPr>
            <p:ph type="dt" sz="half" idx="10"/>
          </p:nvPr>
        </p:nvSpPr>
        <p:spPr/>
        <p:txBody>
          <a:bodyPr/>
          <a:lstStyle>
            <a:lvl1pPr>
              <a:defRPr/>
            </a:lvl1pPr>
          </a:lstStyle>
          <a:p>
            <a:endParaRPr lang="en-US" altLang="en-US"/>
          </a:p>
        </p:txBody>
      </p:sp>
      <p:sp>
        <p:nvSpPr>
          <p:cNvPr id="5" name="Rectangle 41"/>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6" name="Rectangle 42"/>
          <p:cNvSpPr>
            <a:spLocks noGrp="1" noChangeArrowheads="1"/>
          </p:cNvSpPr>
          <p:nvPr>
            <p:ph type="sldNum" sz="quarter" idx="12"/>
          </p:nvPr>
        </p:nvSpPr>
        <p:spPr/>
        <p:txBody>
          <a:bodyPr/>
          <a:lstStyle>
            <a:lvl1pPr>
              <a:defRPr/>
            </a:lvl1pPr>
          </a:lstStyle>
          <a:p>
            <a:fld id="{53896104-D3A8-4B50-A72F-824EE7CF594E}" type="slidenum">
              <a:rPr lang="en-US" altLang="en-US"/>
              <a:pPr/>
              <a:t>‹#›</a:t>
            </a:fld>
            <a:endParaRPr lang="en-US" altLang="en-US"/>
          </a:p>
        </p:txBody>
      </p:sp>
    </p:spTree>
    <p:extLst>
      <p:ext uri="{BB962C8B-B14F-4D97-AF65-F5344CB8AC3E}">
        <p14:creationId xmlns:p14="http://schemas.microsoft.com/office/powerpoint/2010/main" val="2253236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0"/>
          <p:cNvSpPr>
            <a:spLocks noGrp="1" noChangeArrowheads="1"/>
          </p:cNvSpPr>
          <p:nvPr>
            <p:ph type="dt" sz="half" idx="10"/>
          </p:nvPr>
        </p:nvSpPr>
        <p:spPr/>
        <p:txBody>
          <a:bodyPr/>
          <a:lstStyle>
            <a:lvl1pPr>
              <a:defRPr/>
            </a:lvl1pPr>
          </a:lstStyle>
          <a:p>
            <a:endParaRPr lang="en-US" altLang="en-US"/>
          </a:p>
        </p:txBody>
      </p:sp>
      <p:sp>
        <p:nvSpPr>
          <p:cNvPr id="6" name="Rectangle 41"/>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7" name="Rectangle 42"/>
          <p:cNvSpPr>
            <a:spLocks noGrp="1" noChangeArrowheads="1"/>
          </p:cNvSpPr>
          <p:nvPr>
            <p:ph type="sldNum" sz="quarter" idx="12"/>
          </p:nvPr>
        </p:nvSpPr>
        <p:spPr/>
        <p:txBody>
          <a:bodyPr/>
          <a:lstStyle>
            <a:lvl1pPr>
              <a:defRPr/>
            </a:lvl1pPr>
          </a:lstStyle>
          <a:p>
            <a:r>
              <a:rPr lang="en-US" altLang="en-US"/>
              <a:t>4-</a:t>
            </a:r>
            <a:fld id="{5A899A73-2C58-46D9-B8C8-1263B2039F4D}" type="slidenum">
              <a:rPr lang="en-US" altLang="en-US"/>
              <a:pPr/>
              <a:t>‹#›</a:t>
            </a:fld>
            <a:endParaRPr lang="en-US" altLang="en-US"/>
          </a:p>
        </p:txBody>
      </p:sp>
    </p:spTree>
    <p:extLst>
      <p:ext uri="{BB962C8B-B14F-4D97-AF65-F5344CB8AC3E}">
        <p14:creationId xmlns:p14="http://schemas.microsoft.com/office/powerpoint/2010/main" val="1261396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0"/>
          <p:cNvSpPr>
            <a:spLocks noGrp="1" noChangeArrowheads="1"/>
          </p:cNvSpPr>
          <p:nvPr>
            <p:ph type="dt" sz="half" idx="10"/>
          </p:nvPr>
        </p:nvSpPr>
        <p:spPr/>
        <p:txBody>
          <a:bodyPr/>
          <a:lstStyle>
            <a:lvl1pPr>
              <a:defRPr/>
            </a:lvl1pPr>
          </a:lstStyle>
          <a:p>
            <a:endParaRPr lang="en-US" altLang="en-US"/>
          </a:p>
        </p:txBody>
      </p:sp>
      <p:sp>
        <p:nvSpPr>
          <p:cNvPr id="8" name="Rectangle 41"/>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9" name="Rectangle 42"/>
          <p:cNvSpPr>
            <a:spLocks noGrp="1" noChangeArrowheads="1"/>
          </p:cNvSpPr>
          <p:nvPr>
            <p:ph type="sldNum" sz="quarter" idx="12"/>
          </p:nvPr>
        </p:nvSpPr>
        <p:spPr/>
        <p:txBody>
          <a:bodyPr/>
          <a:lstStyle>
            <a:lvl1pPr>
              <a:defRPr/>
            </a:lvl1pPr>
          </a:lstStyle>
          <a:p>
            <a:fld id="{5CCD5723-3CC1-4F84-B375-15E6A4E3911E}" type="slidenum">
              <a:rPr lang="en-US" altLang="en-US"/>
              <a:pPr/>
              <a:t>‹#›</a:t>
            </a:fld>
            <a:endParaRPr lang="en-US" altLang="en-US"/>
          </a:p>
        </p:txBody>
      </p:sp>
    </p:spTree>
    <p:extLst>
      <p:ext uri="{BB962C8B-B14F-4D97-AF65-F5344CB8AC3E}">
        <p14:creationId xmlns:p14="http://schemas.microsoft.com/office/powerpoint/2010/main" val="2647973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0"/>
          <p:cNvSpPr>
            <a:spLocks noGrp="1" noChangeArrowheads="1"/>
          </p:cNvSpPr>
          <p:nvPr>
            <p:ph type="dt" sz="half" idx="10"/>
          </p:nvPr>
        </p:nvSpPr>
        <p:spPr/>
        <p:txBody>
          <a:bodyPr/>
          <a:lstStyle>
            <a:lvl1pPr>
              <a:defRPr/>
            </a:lvl1pPr>
          </a:lstStyle>
          <a:p>
            <a:endParaRPr lang="en-US" altLang="en-US"/>
          </a:p>
        </p:txBody>
      </p:sp>
      <p:sp>
        <p:nvSpPr>
          <p:cNvPr id="4" name="Rectangle 41"/>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5" name="Rectangle 42"/>
          <p:cNvSpPr>
            <a:spLocks noGrp="1" noChangeArrowheads="1"/>
          </p:cNvSpPr>
          <p:nvPr>
            <p:ph type="sldNum" sz="quarter" idx="12"/>
          </p:nvPr>
        </p:nvSpPr>
        <p:spPr/>
        <p:txBody>
          <a:bodyPr/>
          <a:lstStyle>
            <a:lvl1pPr>
              <a:defRPr/>
            </a:lvl1pPr>
          </a:lstStyle>
          <a:p>
            <a:r>
              <a:rPr lang="en-US" altLang="en-US"/>
              <a:t>4-</a:t>
            </a:r>
            <a:fld id="{29569CC4-D1D8-4A1A-84AE-CFECEF52ACB6}" type="slidenum">
              <a:rPr lang="en-US" altLang="en-US"/>
              <a:pPr/>
              <a:t>‹#›</a:t>
            </a:fld>
            <a:endParaRPr lang="en-US" altLang="en-US"/>
          </a:p>
        </p:txBody>
      </p:sp>
    </p:spTree>
    <p:extLst>
      <p:ext uri="{BB962C8B-B14F-4D97-AF65-F5344CB8AC3E}">
        <p14:creationId xmlns:p14="http://schemas.microsoft.com/office/powerpoint/2010/main" val="243206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p:txBody>
          <a:bodyPr/>
          <a:lstStyle>
            <a:lvl1pPr>
              <a:defRPr/>
            </a:lvl1pPr>
          </a:lstStyle>
          <a:p>
            <a:endParaRPr lang="en-US" altLang="en-US"/>
          </a:p>
        </p:txBody>
      </p:sp>
      <p:sp>
        <p:nvSpPr>
          <p:cNvPr id="3" name="Rectangle 41"/>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4" name="Rectangle 42"/>
          <p:cNvSpPr>
            <a:spLocks noGrp="1" noChangeArrowheads="1"/>
          </p:cNvSpPr>
          <p:nvPr>
            <p:ph type="sldNum" sz="quarter" idx="12"/>
          </p:nvPr>
        </p:nvSpPr>
        <p:spPr/>
        <p:txBody>
          <a:bodyPr/>
          <a:lstStyle>
            <a:lvl1pPr>
              <a:defRPr/>
            </a:lvl1pPr>
          </a:lstStyle>
          <a:p>
            <a:fld id="{D74762FC-1222-42B6-91F8-B3A5F0C13A49}" type="slidenum">
              <a:rPr lang="en-US" altLang="en-US"/>
              <a:pPr/>
              <a:t>‹#›</a:t>
            </a:fld>
            <a:endParaRPr lang="en-US" altLang="en-US"/>
          </a:p>
        </p:txBody>
      </p:sp>
    </p:spTree>
    <p:extLst>
      <p:ext uri="{BB962C8B-B14F-4D97-AF65-F5344CB8AC3E}">
        <p14:creationId xmlns:p14="http://schemas.microsoft.com/office/powerpoint/2010/main" val="1334433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p:txBody>
          <a:bodyPr/>
          <a:lstStyle>
            <a:lvl1pPr>
              <a:defRPr/>
            </a:lvl1pPr>
          </a:lstStyle>
          <a:p>
            <a:endParaRPr lang="en-US" altLang="en-US"/>
          </a:p>
        </p:txBody>
      </p:sp>
      <p:sp>
        <p:nvSpPr>
          <p:cNvPr id="6" name="Rectangle 41"/>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7" name="Rectangle 42"/>
          <p:cNvSpPr>
            <a:spLocks noGrp="1" noChangeArrowheads="1"/>
          </p:cNvSpPr>
          <p:nvPr>
            <p:ph type="sldNum" sz="quarter" idx="12"/>
          </p:nvPr>
        </p:nvSpPr>
        <p:spPr/>
        <p:txBody>
          <a:bodyPr/>
          <a:lstStyle>
            <a:lvl1pPr>
              <a:defRPr/>
            </a:lvl1pPr>
          </a:lstStyle>
          <a:p>
            <a:fld id="{3C1A8A27-0B60-45BE-ABBA-80FBF001EC6A}" type="slidenum">
              <a:rPr lang="en-US" altLang="en-US"/>
              <a:pPr/>
              <a:t>‹#›</a:t>
            </a:fld>
            <a:endParaRPr lang="en-US" altLang="en-US"/>
          </a:p>
        </p:txBody>
      </p:sp>
    </p:spTree>
    <p:extLst>
      <p:ext uri="{BB962C8B-B14F-4D97-AF65-F5344CB8AC3E}">
        <p14:creationId xmlns:p14="http://schemas.microsoft.com/office/powerpoint/2010/main" val="3439896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0"/>
          <p:cNvSpPr>
            <a:spLocks noGrp="1" noChangeArrowheads="1"/>
          </p:cNvSpPr>
          <p:nvPr>
            <p:ph type="dt" sz="half" idx="10"/>
          </p:nvPr>
        </p:nvSpPr>
        <p:spPr/>
        <p:txBody>
          <a:bodyPr/>
          <a:lstStyle>
            <a:lvl1pPr>
              <a:defRPr/>
            </a:lvl1pPr>
          </a:lstStyle>
          <a:p>
            <a:endParaRPr lang="en-US" altLang="en-US"/>
          </a:p>
        </p:txBody>
      </p:sp>
      <p:sp>
        <p:nvSpPr>
          <p:cNvPr id="6" name="Rectangle 41"/>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7" name="Rectangle 42"/>
          <p:cNvSpPr>
            <a:spLocks noGrp="1" noChangeArrowheads="1"/>
          </p:cNvSpPr>
          <p:nvPr>
            <p:ph type="sldNum" sz="quarter" idx="12"/>
          </p:nvPr>
        </p:nvSpPr>
        <p:spPr/>
        <p:txBody>
          <a:bodyPr/>
          <a:lstStyle>
            <a:lvl1pPr>
              <a:defRPr/>
            </a:lvl1pPr>
          </a:lstStyle>
          <a:p>
            <a:fld id="{23F5382C-5309-434B-B99E-C129970ADBDF}" type="slidenum">
              <a:rPr lang="en-US" altLang="en-US"/>
              <a:pPr/>
              <a:t>‹#›</a:t>
            </a:fld>
            <a:endParaRPr lang="en-US" altLang="en-US"/>
          </a:p>
        </p:txBody>
      </p:sp>
    </p:spTree>
    <p:extLst>
      <p:ext uri="{BB962C8B-B14F-4D97-AF65-F5344CB8AC3E}">
        <p14:creationId xmlns:p14="http://schemas.microsoft.com/office/powerpoint/2010/main" val="1161265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p:txBody>
          <a:bodyPr/>
          <a:lstStyle>
            <a:lvl1pPr>
              <a:defRPr/>
            </a:lvl1pPr>
          </a:lstStyle>
          <a:p>
            <a:endParaRPr lang="en-US" altLang="en-US"/>
          </a:p>
        </p:txBody>
      </p:sp>
      <p:sp>
        <p:nvSpPr>
          <p:cNvPr id="5" name="Rectangle 41"/>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6" name="Rectangle 42"/>
          <p:cNvSpPr>
            <a:spLocks noGrp="1" noChangeArrowheads="1"/>
          </p:cNvSpPr>
          <p:nvPr>
            <p:ph type="sldNum" sz="quarter" idx="12"/>
          </p:nvPr>
        </p:nvSpPr>
        <p:spPr/>
        <p:txBody>
          <a:bodyPr/>
          <a:lstStyle>
            <a:lvl1pPr>
              <a:defRPr/>
            </a:lvl1pPr>
          </a:lstStyle>
          <a:p>
            <a:fld id="{E45EE9A1-3D33-4796-BA20-FE852F86C733}" type="slidenum">
              <a:rPr lang="en-US" altLang="en-US"/>
              <a:pPr/>
              <a:t>‹#›</a:t>
            </a:fld>
            <a:endParaRPr lang="en-US" altLang="en-US"/>
          </a:p>
        </p:txBody>
      </p:sp>
    </p:spTree>
    <p:extLst>
      <p:ext uri="{BB962C8B-B14F-4D97-AF65-F5344CB8AC3E}">
        <p14:creationId xmlns:p14="http://schemas.microsoft.com/office/powerpoint/2010/main" val="25763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0"/>
          <p:cNvSpPr>
            <a:spLocks noGrp="1" noChangeArrowheads="1"/>
          </p:cNvSpPr>
          <p:nvPr>
            <p:ph type="dt" sz="half" idx="10"/>
          </p:nvPr>
        </p:nvSpPr>
        <p:spPr/>
        <p:txBody>
          <a:bodyPr/>
          <a:lstStyle>
            <a:lvl1pPr>
              <a:defRPr/>
            </a:lvl1pPr>
          </a:lstStyle>
          <a:p>
            <a:endParaRPr lang="en-US" altLang="en-US"/>
          </a:p>
        </p:txBody>
      </p:sp>
      <p:sp>
        <p:nvSpPr>
          <p:cNvPr id="5" name="Rectangle 41"/>
          <p:cNvSpPr>
            <a:spLocks noGrp="1" noChangeArrowheads="1"/>
          </p:cNvSpPr>
          <p:nvPr>
            <p:ph type="ftr" sz="quarter" idx="11"/>
          </p:nvPr>
        </p:nvSpPr>
        <p:spPr/>
        <p:txBody>
          <a:bodyPr/>
          <a:lstStyle>
            <a:lvl1pPr>
              <a:defRPr/>
            </a:lvl1pPr>
          </a:lstStyle>
          <a:p>
            <a:pPr>
              <a:defRPr/>
            </a:pPr>
            <a:r>
              <a:rPr lang="en-US"/>
              <a:t>Copyright © 2019 Chicago Business Press</a:t>
            </a:r>
          </a:p>
        </p:txBody>
      </p:sp>
      <p:sp>
        <p:nvSpPr>
          <p:cNvPr id="6" name="Rectangle 42"/>
          <p:cNvSpPr>
            <a:spLocks noGrp="1" noChangeArrowheads="1"/>
          </p:cNvSpPr>
          <p:nvPr>
            <p:ph type="sldNum" sz="quarter" idx="12"/>
          </p:nvPr>
        </p:nvSpPr>
        <p:spPr/>
        <p:txBody>
          <a:bodyPr/>
          <a:lstStyle>
            <a:lvl1pPr>
              <a:defRPr/>
            </a:lvl1pPr>
          </a:lstStyle>
          <a:p>
            <a:fld id="{3A30ECF2-F6AA-4D9D-98AF-9153D7021CC6}" type="slidenum">
              <a:rPr lang="en-US" altLang="en-US"/>
              <a:pPr/>
              <a:t>‹#›</a:t>
            </a:fld>
            <a:endParaRPr lang="en-US" altLang="en-US"/>
          </a:p>
        </p:txBody>
      </p:sp>
    </p:spTree>
    <p:extLst>
      <p:ext uri="{BB962C8B-B14F-4D97-AF65-F5344CB8AC3E}">
        <p14:creationId xmlns:p14="http://schemas.microsoft.com/office/powerpoint/2010/main" val="3197996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1588" y="0"/>
            <a:ext cx="9148762" cy="6851650"/>
            <a:chOff x="1" y="0"/>
            <a:chExt cx="5763" cy="4316"/>
          </a:xfrm>
        </p:grpSpPr>
        <p:sp>
          <p:nvSpPr>
            <p:cNvPr id="7270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7270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7270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grpSp>
          <p:nvGrpSpPr>
            <p:cNvPr id="1035" name="Group 6"/>
            <p:cNvGrpSpPr>
              <a:grpSpLocks/>
            </p:cNvGrpSpPr>
            <p:nvPr/>
          </p:nvGrpSpPr>
          <p:grpSpPr bwMode="auto">
            <a:xfrm>
              <a:off x="288" y="0"/>
              <a:ext cx="5098" cy="4316"/>
              <a:chOff x="288" y="0"/>
              <a:chExt cx="5098" cy="4316"/>
            </a:xfrm>
          </p:grpSpPr>
          <p:sp>
            <p:nvSpPr>
              <p:cNvPr id="7271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1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1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1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1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1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1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1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1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2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2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2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sp>
            <p:nvSpPr>
              <p:cNvPr id="7272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a:defRPr/>
                </a:pPr>
                <a:endParaRPr lang="en-US"/>
              </a:p>
            </p:txBody>
          </p:sp>
        </p:grpSp>
        <p:sp>
          <p:nvSpPr>
            <p:cNvPr id="7272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7272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a:defRPr/>
              </a:pPr>
              <a:endParaRPr lang="en-US"/>
            </a:p>
          </p:txBody>
        </p:sp>
        <p:sp>
          <p:nvSpPr>
            <p:cNvPr id="7272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039" name="Freeform 23"/>
            <p:cNvSpPr>
              <a:spLocks/>
            </p:cNvSpPr>
            <p:nvPr/>
          </p:nvSpPr>
          <p:spPr bwMode="hidden">
            <a:xfrm>
              <a:off x="5041" y="0"/>
              <a:ext cx="719" cy="845"/>
            </a:xfrm>
            <a:custGeom>
              <a:avLst/>
              <a:gdLst>
                <a:gd name="T0" fmla="*/ 741 w 717"/>
                <a:gd name="T1" fmla="*/ 845 h 845"/>
                <a:gd name="T2" fmla="*/ 741 w 717"/>
                <a:gd name="T3" fmla="*/ 821 h 845"/>
                <a:gd name="T4" fmla="*/ 598 w 717"/>
                <a:gd name="T5" fmla="*/ 605 h 845"/>
                <a:gd name="T6" fmla="*/ 418 w 717"/>
                <a:gd name="T7" fmla="*/ 396 h 845"/>
                <a:gd name="T8" fmla="*/ 233 w 717"/>
                <a:gd name="T9" fmla="*/ 192 h 845"/>
                <a:gd name="T10" fmla="*/ 17 w 717"/>
                <a:gd name="T11" fmla="*/ 0 h 845"/>
                <a:gd name="T12" fmla="*/ 0 w 717"/>
                <a:gd name="T13" fmla="*/ 0 h 845"/>
                <a:gd name="T14" fmla="*/ 221 w 717"/>
                <a:gd name="T15" fmla="*/ 198 h 845"/>
                <a:gd name="T16" fmla="*/ 412 w 717"/>
                <a:gd name="T17" fmla="*/ 408 h 845"/>
                <a:gd name="T18" fmla="*/ 592 w 717"/>
                <a:gd name="T19" fmla="*/ 623 h 845"/>
                <a:gd name="T20" fmla="*/ 741 w 717"/>
                <a:gd name="T21" fmla="*/ 845 h 845"/>
                <a:gd name="T22" fmla="*/ 741 w 717"/>
                <a:gd name="T23" fmla="*/ 845 h 84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0" name="Freeform 24"/>
            <p:cNvSpPr>
              <a:spLocks/>
            </p:cNvSpPr>
            <p:nvPr/>
          </p:nvSpPr>
          <p:spPr bwMode="hidden">
            <a:xfrm>
              <a:off x="5352" y="0"/>
              <a:ext cx="408" cy="414"/>
            </a:xfrm>
            <a:custGeom>
              <a:avLst/>
              <a:gdLst>
                <a:gd name="T0" fmla="*/ 419 w 407"/>
                <a:gd name="T1" fmla="*/ 414 h 414"/>
                <a:gd name="T2" fmla="*/ 419 w 407"/>
                <a:gd name="T3" fmla="*/ 396 h 414"/>
                <a:gd name="T4" fmla="*/ 234 w 407"/>
                <a:gd name="T5" fmla="*/ 192 h 414"/>
                <a:gd name="T6" fmla="*/ 12 w 407"/>
                <a:gd name="T7" fmla="*/ 0 h 414"/>
                <a:gd name="T8" fmla="*/ 0 w 407"/>
                <a:gd name="T9" fmla="*/ 0 h 414"/>
                <a:gd name="T10" fmla="*/ 108 w 407"/>
                <a:gd name="T11" fmla="*/ 102 h 414"/>
                <a:gd name="T12" fmla="*/ 228 w 407"/>
                <a:gd name="T13" fmla="*/ 204 h 414"/>
                <a:gd name="T14" fmla="*/ 419 w 407"/>
                <a:gd name="T15" fmla="*/ 414 h 414"/>
                <a:gd name="T16" fmla="*/ 419 w 407"/>
                <a:gd name="T17" fmla="*/ 414 h 4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07" h="414">
                  <a:moveTo>
                    <a:pt x="407" y="414"/>
                  </a:moveTo>
                  <a:lnTo>
                    <a:pt x="407" y="396"/>
                  </a:lnTo>
                  <a:lnTo>
                    <a:pt x="222" y="192"/>
                  </a:lnTo>
                  <a:lnTo>
                    <a:pt x="12" y="0"/>
                  </a:lnTo>
                  <a:lnTo>
                    <a:pt x="0" y="0"/>
                  </a:lnTo>
                  <a:lnTo>
                    <a:pt x="108" y="102"/>
                  </a:lnTo>
                  <a:lnTo>
                    <a:pt x="216" y="204"/>
                  </a:lnTo>
                  <a:lnTo>
                    <a:pt x="407" y="41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272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a:defRPr/>
              </a:pPr>
              <a:endParaRPr lang="en-US"/>
            </a:p>
          </p:txBody>
        </p:sp>
        <p:sp>
          <p:nvSpPr>
            <p:cNvPr id="1042" name="Freeform 26"/>
            <p:cNvSpPr>
              <a:spLocks/>
            </p:cNvSpPr>
            <p:nvPr/>
          </p:nvSpPr>
          <p:spPr bwMode="hidden">
            <a:xfrm>
              <a:off x="6" y="0"/>
              <a:ext cx="588" cy="599"/>
            </a:xfrm>
            <a:custGeom>
              <a:avLst/>
              <a:gdLst>
                <a:gd name="T0" fmla="*/ 610 w 586"/>
                <a:gd name="T1" fmla="*/ 0 h 599"/>
                <a:gd name="T2" fmla="*/ 592 w 586"/>
                <a:gd name="T3" fmla="*/ 0 h 599"/>
                <a:gd name="T4" fmla="*/ 419 w 586"/>
                <a:gd name="T5" fmla="*/ 132 h 599"/>
                <a:gd name="T6" fmla="*/ 269 w 586"/>
                <a:gd name="T7" fmla="*/ 270 h 599"/>
                <a:gd name="T8" fmla="*/ 120 w 586"/>
                <a:gd name="T9" fmla="*/ 420 h 599"/>
                <a:gd name="T10" fmla="*/ 0 w 586"/>
                <a:gd name="T11" fmla="*/ 575 h 599"/>
                <a:gd name="T12" fmla="*/ 0 w 586"/>
                <a:gd name="T13" fmla="*/ 599 h 599"/>
                <a:gd name="T14" fmla="*/ 120 w 586"/>
                <a:gd name="T15" fmla="*/ 432 h 599"/>
                <a:gd name="T16" fmla="*/ 269 w 586"/>
                <a:gd name="T17" fmla="*/ 282 h 599"/>
                <a:gd name="T18" fmla="*/ 425 w 586"/>
                <a:gd name="T19" fmla="*/ 138 h 599"/>
                <a:gd name="T20" fmla="*/ 610 w 586"/>
                <a:gd name="T21" fmla="*/ 0 h 599"/>
                <a:gd name="T22" fmla="*/ 610 w 586"/>
                <a:gd name="T23" fmla="*/ 0 h 5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3" name="Freeform 27"/>
            <p:cNvSpPr>
              <a:spLocks/>
            </p:cNvSpPr>
            <p:nvPr/>
          </p:nvSpPr>
          <p:spPr bwMode="hidden">
            <a:xfrm>
              <a:off x="6" y="0"/>
              <a:ext cx="270" cy="252"/>
            </a:xfrm>
            <a:custGeom>
              <a:avLst/>
              <a:gdLst>
                <a:gd name="T0" fmla="*/ 281 w 269"/>
                <a:gd name="T1" fmla="*/ 0 h 252"/>
                <a:gd name="T2" fmla="*/ 263 w 269"/>
                <a:gd name="T3" fmla="*/ 0 h 252"/>
                <a:gd name="T4" fmla="*/ 120 w 269"/>
                <a:gd name="T5" fmla="*/ 114 h 252"/>
                <a:gd name="T6" fmla="*/ 60 w 269"/>
                <a:gd name="T7" fmla="*/ 174 h 252"/>
                <a:gd name="T8" fmla="*/ 0 w 269"/>
                <a:gd name="T9" fmla="*/ 234 h 252"/>
                <a:gd name="T10" fmla="*/ 0 w 269"/>
                <a:gd name="T11" fmla="*/ 252 h 252"/>
                <a:gd name="T12" fmla="*/ 126 w 269"/>
                <a:gd name="T13" fmla="*/ 120 h 252"/>
                <a:gd name="T14" fmla="*/ 281 w 269"/>
                <a:gd name="T15" fmla="*/ 0 h 252"/>
                <a:gd name="T16" fmla="*/ 281 w 269"/>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9" h="252">
                  <a:moveTo>
                    <a:pt x="269" y="0"/>
                  </a:moveTo>
                  <a:lnTo>
                    <a:pt x="251" y="0"/>
                  </a:lnTo>
                  <a:lnTo>
                    <a:pt x="120" y="114"/>
                  </a:lnTo>
                  <a:lnTo>
                    <a:pt x="60" y="174"/>
                  </a:lnTo>
                  <a:lnTo>
                    <a:pt x="0" y="234"/>
                  </a:lnTo>
                  <a:lnTo>
                    <a:pt x="0" y="252"/>
                  </a:lnTo>
                  <a:lnTo>
                    <a:pt x="126" y="120"/>
                  </a:lnTo>
                  <a:lnTo>
                    <a:pt x="26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44" name="Line 28"/>
            <p:cNvSpPr>
              <a:spLocks noChangeShapeType="1"/>
            </p:cNvSpPr>
            <p:nvPr/>
          </p:nvSpPr>
          <p:spPr bwMode="hidden">
            <a:xfrm>
              <a:off x="1" y="2749"/>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5" name="Line 29"/>
            <p:cNvSpPr>
              <a:spLocks noChangeShapeType="1"/>
            </p:cNvSpPr>
            <p:nvPr/>
          </p:nvSpPr>
          <p:spPr bwMode="hidden">
            <a:xfrm>
              <a:off x="1" y="2356"/>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6" name="Line 30"/>
            <p:cNvSpPr>
              <a:spLocks noChangeShapeType="1"/>
            </p:cNvSpPr>
            <p:nvPr/>
          </p:nvSpPr>
          <p:spPr bwMode="hidden">
            <a:xfrm>
              <a:off x="1" y="3142"/>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047" name="Group 31"/>
            <p:cNvGrpSpPr>
              <a:grpSpLocks/>
            </p:cNvGrpSpPr>
            <p:nvPr/>
          </p:nvGrpSpPr>
          <p:grpSpPr bwMode="auto">
            <a:xfrm>
              <a:off x="1" y="392"/>
              <a:ext cx="5758" cy="1571"/>
              <a:chOff x="1" y="392"/>
              <a:chExt cx="5758" cy="1571"/>
            </a:xfrm>
          </p:grpSpPr>
          <p:sp>
            <p:nvSpPr>
              <p:cNvPr id="1050" name="Line 32"/>
              <p:cNvSpPr>
                <a:spLocks noChangeShapeType="1"/>
              </p:cNvSpPr>
              <p:nvPr userDrawn="1"/>
            </p:nvSpPr>
            <p:spPr bwMode="hidden">
              <a:xfrm>
                <a:off x="1" y="784"/>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1" name="Line 33"/>
              <p:cNvSpPr>
                <a:spLocks noChangeShapeType="1"/>
              </p:cNvSpPr>
              <p:nvPr userDrawn="1"/>
            </p:nvSpPr>
            <p:spPr bwMode="hidden">
              <a:xfrm>
                <a:off x="1" y="1963"/>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2" name="Line 34"/>
              <p:cNvSpPr>
                <a:spLocks noChangeShapeType="1"/>
              </p:cNvSpPr>
              <p:nvPr userDrawn="1"/>
            </p:nvSpPr>
            <p:spPr bwMode="hidden">
              <a:xfrm>
                <a:off x="1" y="1570"/>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3" name="Line 35"/>
              <p:cNvSpPr>
                <a:spLocks noChangeShapeType="1"/>
              </p:cNvSpPr>
              <p:nvPr userDrawn="1"/>
            </p:nvSpPr>
            <p:spPr bwMode="hidden">
              <a:xfrm>
                <a:off x="1" y="1177"/>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4" name="Line 36"/>
              <p:cNvSpPr>
                <a:spLocks noChangeShapeType="1"/>
              </p:cNvSpPr>
              <p:nvPr userDrawn="1"/>
            </p:nvSpPr>
            <p:spPr bwMode="hidden">
              <a:xfrm>
                <a:off x="1" y="392"/>
                <a:ext cx="5758" cy="0"/>
              </a:xfrm>
              <a:prstGeom prst="line">
                <a:avLst/>
              </a:prstGeom>
              <a:noFill/>
              <a:ln w="158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48" name="Line 37"/>
            <p:cNvSpPr>
              <a:spLocks noChangeShapeType="1"/>
            </p:cNvSpPr>
            <p:nvPr/>
          </p:nvSpPr>
          <p:spPr bwMode="hidden">
            <a:xfrm>
              <a:off x="1" y="3928"/>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49" name="Line 38"/>
            <p:cNvSpPr>
              <a:spLocks noChangeShapeType="1"/>
            </p:cNvSpPr>
            <p:nvPr/>
          </p:nvSpPr>
          <p:spPr bwMode="hidden">
            <a:xfrm>
              <a:off x="1" y="3535"/>
              <a:ext cx="5758" cy="0"/>
            </a:xfrm>
            <a:prstGeom prst="line">
              <a:avLst/>
            </a:prstGeom>
            <a:noFill/>
            <a:ln w="15875">
              <a:solidFill>
                <a:schemeClr val="bg2"/>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7274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a:t>Click to edit Master title style</a:t>
            </a:r>
          </a:p>
        </p:txBody>
      </p:sp>
      <p:sp>
        <p:nvSpPr>
          <p:cNvPr id="7274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ltLang="en-US"/>
          </a:p>
        </p:txBody>
      </p:sp>
      <p:sp>
        <p:nvSpPr>
          <p:cNvPr id="72745" name="Rectangle 41"/>
          <p:cNvSpPr>
            <a:spLocks noGrp="1" noChangeArrowheads="1"/>
          </p:cNvSpPr>
          <p:nvPr>
            <p:ph type="ftr" sz="quarter" idx="3"/>
          </p:nvPr>
        </p:nvSpPr>
        <p:spPr bwMode="auto">
          <a:xfrm>
            <a:off x="2246313" y="6248400"/>
            <a:ext cx="4687887"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latin typeface="Verdana" charset="0"/>
                <a:ea typeface="ＭＳ Ｐゴシック" charset="-128"/>
              </a:defRPr>
            </a:lvl1pPr>
          </a:lstStyle>
          <a:p>
            <a:pPr>
              <a:defRPr/>
            </a:pPr>
            <a:r>
              <a:rPr lang="en-US"/>
              <a:t>Copyright © 2019 Chicago Business Press</a:t>
            </a:r>
          </a:p>
        </p:txBody>
      </p:sp>
      <p:sp>
        <p:nvSpPr>
          <p:cNvPr id="7274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r>
              <a:rPr lang="en-US" altLang="en-US"/>
              <a:t>4-</a:t>
            </a:r>
            <a:fld id="{C3A153D2-2E9D-4A2C-93C7-83C6FC6C7D15}" type="slidenum">
              <a:rPr lang="en-US" altLang="en-US"/>
              <a:pPr/>
              <a:t>‹#›</a:t>
            </a:fld>
            <a:endParaRPr lang="en-US" altLang="en-US"/>
          </a:p>
        </p:txBody>
      </p:sp>
      <p:sp>
        <p:nvSpPr>
          <p:cNvPr id="7274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097" r:id="rId1"/>
    <p:sldLayoutId id="2147484098" r:id="rId2"/>
    <p:sldLayoutId id="2147484099" r:id="rId3"/>
    <p:sldLayoutId id="2147484100" r:id="rId4"/>
    <p:sldLayoutId id="2147484101" r:id="rId5"/>
    <p:sldLayoutId id="2147484102" r:id="rId6"/>
    <p:sldLayoutId id="2147484103" r:id="rId7"/>
    <p:sldLayoutId id="2147484104" r:id="rId8"/>
    <p:sldLayoutId id="2147484105" r:id="rId9"/>
    <p:sldLayoutId id="2147484106" r:id="rId10"/>
    <p:sldLayoutId id="2147484107"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iterate type="wd">
                                    <p:tmPct val="100000"/>
                                  </p:iterate>
                                  <p:childTnLst>
                                    <p:set>
                                      <p:cBhvr>
                                        <p:cTn id="6" dur="1" fill="hold">
                                          <p:stCondLst>
                                            <p:cond delay="0"/>
                                          </p:stCondLst>
                                        </p:cTn>
                                        <p:tgtEl>
                                          <p:spTgt spid="72743">
                                            <p:txEl>
                                              <p:pRg st="0" end="0"/>
                                            </p:txEl>
                                          </p:spTgt>
                                        </p:tgtEl>
                                        <p:attrNameLst>
                                          <p:attrName>style.visibility</p:attrName>
                                        </p:attrNameLst>
                                      </p:cBhvr>
                                      <p:to>
                                        <p:strVal val="visible"/>
                                      </p:to>
                                    </p:set>
                                    <p:animEffect transition="in" filter="wipe(left)">
                                      <p:cBhvr>
                                        <p:cTn id="7" dur="300"/>
                                        <p:tgtEl>
                                          <p:spTgt spid="727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43" grpId="0" build="p" autoUpdateAnimBg="0" advAuto="0"/>
    </p:bldLst>
  </p:timing>
  <p:hf hd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60000"/>
        <a:buFont typeface="Wingdings" charset="2"/>
        <a:buChar char="n"/>
        <a:defRPr sz="3200">
          <a:solidFill>
            <a:schemeClr val="tx1"/>
          </a:solidFill>
          <a:effectLst>
            <a:outerShdw blurRad="38100" dist="38100" dir="2700000" algn="tl">
              <a:srgbClr val="000000"/>
            </a:outerShdw>
          </a:effectLst>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ea typeface="ＭＳ Ｐゴシック" charset="-128"/>
        </a:defRPr>
      </a:lvl2pPr>
      <a:lvl3pPr marL="1143000" indent="-228600" algn="l" rtl="0" eaLnBrk="0" fontAlgn="base" hangingPunct="0">
        <a:spcBef>
          <a:spcPct val="20000"/>
        </a:spcBef>
        <a:spcAft>
          <a:spcPct val="0"/>
        </a:spcAft>
        <a:buClr>
          <a:schemeClr val="accent2"/>
        </a:buClr>
        <a:buSzPct val="60000"/>
        <a:buFont typeface="Wingdings" charset="2"/>
        <a:buChar char="n"/>
        <a:defRPr sz="2400">
          <a:solidFill>
            <a:schemeClr val="tx1"/>
          </a:solidFill>
          <a:effectLst>
            <a:outerShdw blurRad="38100" dist="38100" dir="2700000" algn="tl">
              <a:srgbClr val="000000"/>
            </a:outerShdw>
          </a:effectLst>
          <a:latin typeface="+mn-lt"/>
          <a:ea typeface="ＭＳ Ｐゴシック" charset="-128"/>
        </a:defRPr>
      </a:lvl3pPr>
      <a:lvl4pPr marL="1600200" indent="-228600" algn="l" rtl="0" eaLnBrk="0" fontAlgn="base" hangingPunct="0">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ea typeface="ＭＳ Ｐゴシック" charset="-128"/>
        </a:defRPr>
      </a:lvl4pPr>
      <a:lvl5pPr marL="2057400" indent="-228600" algn="l" rtl="0" eaLnBrk="0" fontAlgn="base" hangingPunct="0">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ＭＳ Ｐゴシック" charset="-128"/>
        </a:defRPr>
      </a:lvl5pPr>
      <a:lvl6pPr marL="25146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ＭＳ Ｐゴシック" charset="-128"/>
        </a:defRPr>
      </a:lvl6pPr>
      <a:lvl7pPr marL="29718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ＭＳ Ｐゴシック" charset="-128"/>
        </a:defRPr>
      </a:lvl7pPr>
      <a:lvl8pPr marL="34290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ＭＳ Ｐゴシック" charset="-128"/>
        </a:defRPr>
      </a:lvl8pPr>
      <a:lvl9pPr marL="3886200" indent="-228600" algn="l" rtl="0" fontAlgn="base">
        <a:spcBef>
          <a:spcPct val="20000"/>
        </a:spcBef>
        <a:spcAft>
          <a:spcPct val="0"/>
        </a:spcAft>
        <a:buClr>
          <a:schemeClr val="folHlink"/>
        </a:buClr>
        <a:buSzPct val="60000"/>
        <a:buFont typeface="Wingdings" charset="2"/>
        <a:buChar char="n"/>
        <a:defRPr sz="2000">
          <a:solidFill>
            <a:schemeClr val="tx1"/>
          </a:solidFill>
          <a:effectLst>
            <a:outerShdw blurRad="38100" dist="38100" dir="2700000" algn="tl">
              <a:srgbClr val="000000"/>
            </a:outerShdw>
          </a:effectLst>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1-sjUoGO250"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youtube.com/watch?v=Jz8xBkQCpuE&amp;amp=&amp;t=48s"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cid:3287383400_217756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Part II: System Implementation</a:t>
            </a:r>
          </a:p>
        </p:txBody>
      </p:sp>
      <p:sp>
        <p:nvSpPr>
          <p:cNvPr id="5" name="Content Placeholder 4"/>
          <p:cNvSpPr>
            <a:spLocks noGrp="1"/>
          </p:cNvSpPr>
          <p:nvPr>
            <p:ph idx="1"/>
          </p:nvPr>
        </p:nvSpPr>
        <p:spPr/>
        <p:txBody>
          <a:bodyPr/>
          <a:lstStyle/>
          <a:p>
            <a:pPr>
              <a:defRPr/>
            </a:pPr>
            <a:r>
              <a:rPr lang="en-US" dirty="0"/>
              <a:t>Chapter 4: Defining Performance and Choosing a Measurement Approach</a:t>
            </a:r>
          </a:p>
          <a:p>
            <a:pPr>
              <a:defRPr/>
            </a:pPr>
            <a:r>
              <a:rPr lang="en-US" dirty="0"/>
              <a:t>Chapter 5: Measuring Results and Behaviors</a:t>
            </a:r>
          </a:p>
          <a:p>
            <a:pPr>
              <a:defRPr/>
            </a:pPr>
            <a:r>
              <a:rPr lang="en-US" dirty="0"/>
              <a:t>Chapter 6: Performance Analytics</a:t>
            </a:r>
          </a:p>
          <a:p>
            <a:pPr>
              <a:defRPr/>
            </a:pPr>
            <a:r>
              <a:rPr lang="en-US" dirty="0"/>
              <a:t>Chapter 7: Rolling Out the Performance Management System</a:t>
            </a:r>
          </a:p>
        </p:txBody>
      </p:sp>
      <p:sp>
        <p:nvSpPr>
          <p:cNvPr id="3" name="Footer Placeholder 2"/>
          <p:cNvSpPr>
            <a:spLocks noGrp="1"/>
          </p:cNvSpPr>
          <p:nvPr>
            <p:ph type="ftr" sz="quarter" idx="11"/>
          </p:nvPr>
        </p:nvSpPr>
        <p:spPr/>
        <p:txBody>
          <a:bodyPr/>
          <a:lstStyle/>
          <a:p>
            <a:pPr>
              <a:defRPr/>
            </a:pPr>
            <a:r>
              <a:rPr lang="en-US"/>
              <a:t>Copyright © 2019 Chicago Business Press</a:t>
            </a:r>
          </a:p>
        </p:txBody>
      </p:sp>
      <p:sp>
        <p:nvSpPr>
          <p:cNvPr id="4" name="Slide Number Placeholder 3"/>
          <p:cNvSpPr>
            <a:spLocks noGrp="1"/>
          </p:cNvSpPr>
          <p:nvPr>
            <p:ph type="sldNum" sz="quarter" idx="12"/>
          </p:nvPr>
        </p:nvSpPr>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r>
              <a:rPr lang="en-US" altLang="en-US"/>
              <a:t>4-</a:t>
            </a:r>
            <a:fld id="{E70923FD-75D6-44F5-B86B-407E751CBCDF}" type="slidenum">
              <a:rPr lang="en-US" altLang="en-US"/>
              <a:pPr/>
              <a:t>1</a:t>
            </a:fld>
            <a:endParaRPr lang="en-US"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0" y="1828800"/>
            <a:ext cx="9144000" cy="2590800"/>
          </a:xfrm>
        </p:spPr>
        <p:txBody>
          <a:bodyPr/>
          <a:lstStyle/>
          <a:p>
            <a:pPr eaLnBrk="1" hangingPunct="1">
              <a:defRPr/>
            </a:pPr>
            <a:r>
              <a:rPr lang="en-US" sz="4800" dirty="0"/>
              <a:t>Chapter 4</a:t>
            </a:r>
            <a:br>
              <a:rPr lang="en-US" sz="4800" dirty="0"/>
            </a:br>
            <a:r>
              <a:rPr lang="en-US" dirty="0"/>
              <a:t>Defining Performance </a:t>
            </a:r>
            <a:br>
              <a:rPr lang="en-US" dirty="0"/>
            </a:br>
            <a:r>
              <a:rPr lang="en-US" dirty="0"/>
              <a:t>and </a:t>
            </a:r>
            <a:br>
              <a:rPr lang="en-US" dirty="0"/>
            </a:br>
            <a:r>
              <a:rPr lang="en-US" dirty="0"/>
              <a:t>Choosing a Measurement Approach</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2406CCEE-3761-4F11-A8E0-9CCAC59B2001}" type="slidenum">
              <a:rPr lang="en-US" altLang="en-US" sz="1000"/>
              <a:pPr>
                <a:spcBef>
                  <a:spcPct val="0"/>
                </a:spcBef>
                <a:buClrTx/>
                <a:buSzTx/>
                <a:buFontTx/>
                <a:buNone/>
              </a:pPr>
              <a:t>2</a:t>
            </a:fld>
            <a:endParaRPr lang="en-US" altLang="en-US" sz="1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defRPr/>
            </a:pPr>
            <a:r>
              <a:rPr lang="en-US"/>
              <a:t>Overview</a:t>
            </a:r>
          </a:p>
        </p:txBody>
      </p:sp>
      <p:sp>
        <p:nvSpPr>
          <p:cNvPr id="55299" name="Rectangle 3"/>
          <p:cNvSpPr>
            <a:spLocks noGrp="1" noChangeArrowheads="1"/>
          </p:cNvSpPr>
          <p:nvPr>
            <p:ph type="body" idx="1"/>
          </p:nvPr>
        </p:nvSpPr>
        <p:spPr/>
        <p:txBody>
          <a:bodyPr/>
          <a:lstStyle/>
          <a:p>
            <a:pPr eaLnBrk="1" hangingPunct="1">
              <a:spcAft>
                <a:spcPts val="1200"/>
              </a:spcAft>
              <a:buClr>
                <a:schemeClr val="tx1"/>
              </a:buClr>
              <a:buFont typeface="Wingdings" charset="2"/>
              <a:buChar char="Ø"/>
              <a:defRPr/>
            </a:pPr>
            <a:r>
              <a:rPr lang="en-US" sz="3600"/>
              <a:t>Defining Performance</a:t>
            </a:r>
          </a:p>
          <a:p>
            <a:pPr eaLnBrk="1" hangingPunct="1">
              <a:spcAft>
                <a:spcPts val="1200"/>
              </a:spcAft>
              <a:buClr>
                <a:schemeClr val="tx1"/>
              </a:buClr>
              <a:buFont typeface="Wingdings" charset="2"/>
              <a:buChar char="Ø"/>
              <a:defRPr/>
            </a:pPr>
            <a:r>
              <a:rPr lang="en-US" sz="3600"/>
              <a:t>Determinants of Performance</a:t>
            </a:r>
          </a:p>
          <a:p>
            <a:pPr eaLnBrk="1" hangingPunct="1">
              <a:spcAft>
                <a:spcPts val="1200"/>
              </a:spcAft>
              <a:buClr>
                <a:schemeClr val="tx1"/>
              </a:buClr>
              <a:buFont typeface="Wingdings" charset="2"/>
              <a:buChar char="Ø"/>
              <a:defRPr/>
            </a:pPr>
            <a:r>
              <a:rPr lang="en-US" sz="3600"/>
              <a:t>Performance Dimensions</a:t>
            </a:r>
          </a:p>
          <a:p>
            <a:pPr eaLnBrk="1" hangingPunct="1">
              <a:spcAft>
                <a:spcPts val="1200"/>
              </a:spcAft>
              <a:buClr>
                <a:schemeClr val="tx1"/>
              </a:buClr>
              <a:buFont typeface="Wingdings" charset="2"/>
              <a:buChar char="Ø"/>
              <a:defRPr/>
            </a:pPr>
            <a:r>
              <a:rPr lang="en-US" sz="3600"/>
              <a:t>Approaches to Measuring Performance</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4C3F721E-AE69-44F0-AB6D-0EF56B21FC46}" type="slidenum">
              <a:rPr lang="en-US" altLang="en-US" sz="1000"/>
              <a:pPr>
                <a:spcBef>
                  <a:spcPct val="0"/>
                </a:spcBef>
                <a:buClrTx/>
                <a:buSzTx/>
                <a:buFontTx/>
                <a:buNone/>
              </a:pPr>
              <a:t>3</a:t>
            </a:fld>
            <a:endParaRPr lang="en-US" altLang="en-US"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29407"/>
            <a:ext cx="5486400" cy="636587"/>
          </a:xfrm>
        </p:spPr>
        <p:txBody>
          <a:bodyPr>
            <a:normAutofit fontScale="90000"/>
          </a:bodyPr>
          <a:lstStyle/>
          <a:p>
            <a:pPr>
              <a:defRPr/>
            </a:pPr>
            <a:r>
              <a:rPr lang="en-US" dirty="0"/>
              <a:t>Company Spotlight</a:t>
            </a:r>
          </a:p>
        </p:txBody>
      </p:sp>
      <p:sp>
        <p:nvSpPr>
          <p:cNvPr id="3" name="Content Placeholder 2"/>
          <p:cNvSpPr>
            <a:spLocks noGrp="1"/>
          </p:cNvSpPr>
          <p:nvPr>
            <p:ph idx="1"/>
          </p:nvPr>
        </p:nvSpPr>
        <p:spPr>
          <a:xfrm>
            <a:off x="228600" y="1600200"/>
            <a:ext cx="8686800" cy="4733856"/>
          </a:xfrm>
        </p:spPr>
        <p:txBody>
          <a:bodyPr>
            <a:noAutofit/>
          </a:bodyPr>
          <a:lstStyle/>
          <a:p>
            <a:pPr>
              <a:spcBef>
                <a:spcPts val="0"/>
              </a:spcBef>
              <a:defRPr/>
            </a:pPr>
            <a:r>
              <a:rPr lang="en-US" sz="3000" dirty="0"/>
              <a:t>Sprint uses five core dimensions to define what successful performance looks like</a:t>
            </a:r>
          </a:p>
          <a:p>
            <a:pPr>
              <a:spcBef>
                <a:spcPts val="0"/>
              </a:spcBef>
              <a:defRPr/>
            </a:pPr>
            <a:r>
              <a:rPr lang="en-US" sz="2800" dirty="0"/>
              <a:t>Both task and contextual performance are measured</a:t>
            </a:r>
          </a:p>
          <a:p>
            <a:pPr>
              <a:spcBef>
                <a:spcPts val="0"/>
              </a:spcBef>
              <a:defRPr/>
            </a:pPr>
            <a:r>
              <a:rPr lang="en-US" sz="3000" dirty="0"/>
              <a:t>Includes:</a:t>
            </a:r>
          </a:p>
          <a:p>
            <a:pPr lvl="1">
              <a:spcBef>
                <a:spcPts val="0"/>
              </a:spcBef>
              <a:defRPr/>
            </a:pPr>
            <a:r>
              <a:rPr lang="en-US" sz="2600" dirty="0"/>
              <a:t>Employees write behavioral examples of how they have performed on each dimension</a:t>
            </a:r>
          </a:p>
          <a:p>
            <a:pPr lvl="1">
              <a:spcBef>
                <a:spcPts val="0"/>
              </a:spcBef>
              <a:defRPr/>
            </a:pPr>
            <a:r>
              <a:rPr lang="en-US" sz="2600" dirty="0"/>
              <a:t>Employees are evaluated not only on results, but also on how they are achieved through working with others</a:t>
            </a:r>
          </a:p>
          <a:p>
            <a:pPr lvl="1">
              <a:spcBef>
                <a:spcPts val="0"/>
              </a:spcBef>
              <a:defRPr/>
            </a:pPr>
            <a:endParaRPr lang="en-US" sz="2600" dirty="0"/>
          </a:p>
        </p:txBody>
      </p:sp>
      <p:sp>
        <p:nvSpPr>
          <p:cNvPr id="4" name="Footer Placeholder 3"/>
          <p:cNvSpPr>
            <a:spLocks noGrp="1"/>
          </p:cNvSpPr>
          <p:nvPr>
            <p:ph type="ftr" sz="quarter" idx="11"/>
          </p:nvPr>
        </p:nvSpPr>
        <p:spPr>
          <a:xfrm>
            <a:off x="2057400" y="6472238"/>
            <a:ext cx="4724400" cy="457200"/>
          </a:xfrm>
        </p:spPr>
        <p:txBody>
          <a:bodyPr/>
          <a:lstStyle/>
          <a:p>
            <a:pPr>
              <a:defRPr/>
            </a:pPr>
            <a:r>
              <a:rPr lang="en-US" dirty="0"/>
              <a:t>Copyright © 2019 Chicago Business Press</a:t>
            </a:r>
          </a:p>
        </p:txBody>
      </p:sp>
      <p:sp>
        <p:nvSpPr>
          <p:cNvPr id="5" name="Slide Number Placeholder 4"/>
          <p:cNvSpPr>
            <a:spLocks noGrp="1"/>
          </p:cNvSpPr>
          <p:nvPr>
            <p:ph type="sldNum" sz="quarter" idx="12"/>
          </p:nvPr>
        </p:nvSpPr>
        <p:spPr>
          <a:xfrm>
            <a:off x="6917267" y="6271156"/>
            <a:ext cx="2133600" cy="457200"/>
          </a:xfrm>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D8B8E1B6-6000-4DDD-8943-71A00A0279B4}" type="slidenum">
              <a:rPr lang="en-US" altLang="en-US"/>
              <a:pPr/>
              <a:t>4</a:t>
            </a:fld>
            <a:endParaRPr lang="en-US" altLang="en-US" dirty="0"/>
          </a:p>
        </p:txBody>
      </p:sp>
      <p:pic>
        <p:nvPicPr>
          <p:cNvPr id="12" name="Picture 11"/>
          <p:cNvPicPr>
            <a:picLocks noChangeAspect="1"/>
          </p:cNvPicPr>
          <p:nvPr/>
        </p:nvPicPr>
        <p:blipFill rotWithShape="1">
          <a:blip r:embed="rId2"/>
          <a:srcRect l="32863" r="26436"/>
          <a:stretch/>
        </p:blipFill>
        <p:spPr>
          <a:xfrm>
            <a:off x="7534458" y="76200"/>
            <a:ext cx="1491009" cy="1447800"/>
          </a:xfrm>
          <a:prstGeom prst="rect">
            <a:avLst/>
          </a:prstGeom>
        </p:spPr>
      </p:pic>
    </p:spTree>
    <p:extLst>
      <p:ext uri="{BB962C8B-B14F-4D97-AF65-F5344CB8AC3E}">
        <p14:creationId xmlns:p14="http://schemas.microsoft.com/office/powerpoint/2010/main" val="4169544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7813"/>
            <a:ext cx="8229600" cy="949325"/>
          </a:xfrm>
        </p:spPr>
        <p:txBody>
          <a:bodyPr/>
          <a:lstStyle/>
          <a:p>
            <a:pPr eaLnBrk="1" hangingPunct="1">
              <a:defRPr/>
            </a:pPr>
            <a:r>
              <a:rPr lang="en-US" dirty="0"/>
              <a:t>Defining Performance </a:t>
            </a:r>
          </a:p>
        </p:txBody>
      </p:sp>
      <p:sp>
        <p:nvSpPr>
          <p:cNvPr id="14339" name="Rectangle 3"/>
          <p:cNvSpPr>
            <a:spLocks noGrp="1" noChangeArrowheads="1"/>
          </p:cNvSpPr>
          <p:nvPr>
            <p:ph type="body" idx="1"/>
          </p:nvPr>
        </p:nvSpPr>
        <p:spPr>
          <a:xfrm>
            <a:off x="762000" y="1676400"/>
            <a:ext cx="7661275" cy="3738563"/>
          </a:xfrm>
        </p:spPr>
        <p:txBody>
          <a:bodyPr/>
          <a:lstStyle/>
          <a:p>
            <a:pPr eaLnBrk="1" hangingPunct="1">
              <a:spcAft>
                <a:spcPts val="600"/>
              </a:spcAft>
              <a:buFont typeface="Wingdings" charset="2"/>
              <a:buNone/>
              <a:defRPr/>
            </a:pPr>
            <a:r>
              <a:rPr lang="en-US" sz="4000" dirty="0"/>
              <a:t>Performance is:</a:t>
            </a:r>
          </a:p>
          <a:p>
            <a:pPr eaLnBrk="1" hangingPunct="1">
              <a:spcAft>
                <a:spcPts val="600"/>
              </a:spcAft>
              <a:defRPr/>
            </a:pPr>
            <a:r>
              <a:rPr lang="en-US" sz="3600" dirty="0"/>
              <a:t>Behaviors and actions</a:t>
            </a:r>
          </a:p>
          <a:p>
            <a:pPr lvl="1" eaLnBrk="1" hangingPunct="1">
              <a:spcAft>
                <a:spcPts val="600"/>
              </a:spcAft>
              <a:defRPr/>
            </a:pPr>
            <a:r>
              <a:rPr lang="en-US" dirty="0"/>
              <a:t>What employees do</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E28FFDD8-3C0A-4DEB-9CED-36D54766FF7B}" type="slidenum">
              <a:rPr lang="en-US" altLang="en-US" sz="1000"/>
              <a:pPr>
                <a:spcBef>
                  <a:spcPct val="0"/>
                </a:spcBef>
                <a:buClrTx/>
                <a:buSzTx/>
                <a:buFontTx/>
                <a:buNone/>
              </a:pPr>
              <a:t>5</a:t>
            </a:fld>
            <a:endParaRPr lang="en-US" altLang="en-US" sz="1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77813"/>
            <a:ext cx="8229600" cy="949325"/>
          </a:xfrm>
        </p:spPr>
        <p:txBody>
          <a:bodyPr/>
          <a:lstStyle/>
          <a:p>
            <a:pPr eaLnBrk="1" hangingPunct="1">
              <a:defRPr/>
            </a:pPr>
            <a:r>
              <a:rPr lang="en-US"/>
              <a:t>Defining Performance</a:t>
            </a:r>
          </a:p>
        </p:txBody>
      </p:sp>
      <p:sp>
        <p:nvSpPr>
          <p:cNvPr id="43011" name="Rectangle 3"/>
          <p:cNvSpPr>
            <a:spLocks noGrp="1" noChangeArrowheads="1"/>
          </p:cNvSpPr>
          <p:nvPr>
            <p:ph type="body" idx="1"/>
          </p:nvPr>
        </p:nvSpPr>
        <p:spPr>
          <a:xfrm>
            <a:off x="609600" y="1600200"/>
            <a:ext cx="8077200" cy="4530725"/>
          </a:xfrm>
        </p:spPr>
        <p:txBody>
          <a:bodyPr/>
          <a:lstStyle/>
          <a:p>
            <a:pPr eaLnBrk="1" hangingPunct="1">
              <a:spcAft>
                <a:spcPts val="600"/>
              </a:spcAft>
              <a:buFont typeface="Wingdings" charset="2"/>
              <a:buNone/>
            </a:pPr>
            <a:r>
              <a:rPr lang="en-US" altLang="en-US" sz="4000"/>
              <a:t>Performance is:</a:t>
            </a:r>
          </a:p>
          <a:p>
            <a:pPr eaLnBrk="1" hangingPunct="1">
              <a:spcAft>
                <a:spcPts val="600"/>
              </a:spcAft>
            </a:pPr>
            <a:r>
              <a:rPr lang="en-US" altLang="en-US" sz="4000"/>
              <a:t>Results and Products</a:t>
            </a:r>
          </a:p>
          <a:p>
            <a:pPr lvl="1" eaLnBrk="1" hangingPunct="1">
              <a:spcAft>
                <a:spcPts val="600"/>
              </a:spcAft>
            </a:pPr>
            <a:r>
              <a:rPr lang="en-US" altLang="en-US"/>
              <a:t>The outcome of employee behaviors</a:t>
            </a:r>
          </a:p>
          <a:p>
            <a:pPr eaLnBrk="1" hangingPunct="1"/>
            <a:endParaRPr lang="en-US" altLang="en-US"/>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908305E0-304C-4146-B6D1-6D6BB88F1D4A}" type="slidenum">
              <a:rPr lang="en-US" altLang="en-US" sz="1000"/>
              <a:pPr>
                <a:spcBef>
                  <a:spcPct val="0"/>
                </a:spcBef>
                <a:buClrTx/>
                <a:buSzTx/>
                <a:buFontTx/>
                <a:buNone/>
              </a:pPr>
              <a:t>6</a:t>
            </a:fld>
            <a:endParaRPr lang="en-US" altLang="en-US" sz="1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en-US"/>
              <a:t>Defining Performance</a:t>
            </a:r>
          </a:p>
        </p:txBody>
      </p:sp>
      <p:pic>
        <p:nvPicPr>
          <p:cNvPr id="21506"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33600" y="2101850"/>
            <a:ext cx="4724400" cy="2640013"/>
          </a:xfrm>
        </p:spPr>
      </p:pic>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00D98D23-1625-4979-ABEB-EDED347D63F3}" type="slidenum">
              <a:rPr lang="en-US" altLang="en-US" sz="1000"/>
              <a:pPr>
                <a:spcBef>
                  <a:spcPct val="0"/>
                </a:spcBef>
                <a:buClrTx/>
                <a:buSzTx/>
                <a:buFontTx/>
                <a:buNone/>
              </a:pPr>
              <a:t>7</a:t>
            </a:fld>
            <a:endParaRPr lang="en-US" altLang="en-US"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a:xfrm>
            <a:off x="457200" y="277813"/>
            <a:ext cx="8229600" cy="949325"/>
          </a:xfrm>
        </p:spPr>
        <p:txBody>
          <a:bodyPr/>
          <a:lstStyle/>
          <a:p>
            <a:pPr eaLnBrk="1" hangingPunct="1"/>
            <a:r>
              <a:rPr lang="en-US" altLang="en-US"/>
              <a:t>Behaviors Labeled as Performance Are…</a:t>
            </a:r>
          </a:p>
        </p:txBody>
      </p:sp>
      <p:sp>
        <p:nvSpPr>
          <p:cNvPr id="17411" name="Rectangle 1027"/>
          <p:cNvSpPr>
            <a:spLocks noGrp="1" noChangeArrowheads="1"/>
          </p:cNvSpPr>
          <p:nvPr>
            <p:ph type="body" idx="1"/>
          </p:nvPr>
        </p:nvSpPr>
        <p:spPr>
          <a:xfrm>
            <a:off x="914400" y="1371600"/>
            <a:ext cx="7086600" cy="4876800"/>
          </a:xfrm>
        </p:spPr>
        <p:txBody>
          <a:bodyPr/>
          <a:lstStyle/>
          <a:p>
            <a:pPr marL="609600" indent="-609600" eaLnBrk="1" hangingPunct="1">
              <a:spcAft>
                <a:spcPts val="600"/>
              </a:spcAft>
              <a:buFont typeface="Wingdings" charset="2"/>
              <a:buNone/>
            </a:pPr>
            <a:r>
              <a:rPr lang="en-US" altLang="en-US"/>
              <a:t>Evaluative</a:t>
            </a:r>
          </a:p>
          <a:p>
            <a:pPr marL="609600" indent="-609600" eaLnBrk="1" hangingPunct="1">
              <a:spcAft>
                <a:spcPts val="600"/>
              </a:spcAft>
            </a:pPr>
            <a:r>
              <a:rPr lang="en-US" altLang="en-US" sz="2800"/>
              <a:t>Negative</a:t>
            </a:r>
          </a:p>
          <a:p>
            <a:pPr marL="609600" indent="-609600" eaLnBrk="1" hangingPunct="1">
              <a:spcAft>
                <a:spcPts val="600"/>
              </a:spcAft>
            </a:pPr>
            <a:r>
              <a:rPr lang="en-US" altLang="en-US" sz="2800"/>
              <a:t>Neutral</a:t>
            </a:r>
          </a:p>
          <a:p>
            <a:pPr marL="609600" indent="-609600" eaLnBrk="1" hangingPunct="1">
              <a:spcAft>
                <a:spcPts val="600"/>
              </a:spcAft>
            </a:pPr>
            <a:r>
              <a:rPr lang="en-US" altLang="en-US" sz="2800"/>
              <a:t>Positive</a:t>
            </a:r>
          </a:p>
          <a:p>
            <a:pPr marL="609600" indent="-609600" eaLnBrk="1" hangingPunct="1">
              <a:spcAft>
                <a:spcPts val="600"/>
              </a:spcAft>
              <a:buFont typeface="Wingdings" charset="2"/>
              <a:buNone/>
            </a:pPr>
            <a:r>
              <a:rPr lang="en-US" altLang="en-US"/>
              <a:t>Multidimensional</a:t>
            </a:r>
          </a:p>
          <a:p>
            <a:pPr marL="609600" indent="-609600" eaLnBrk="1" hangingPunct="1">
              <a:spcAft>
                <a:spcPts val="600"/>
              </a:spcAft>
            </a:pPr>
            <a:r>
              <a:rPr lang="en-US" altLang="en-US" sz="2800"/>
              <a:t>Many different kinds of behaviors</a:t>
            </a:r>
          </a:p>
          <a:p>
            <a:pPr marL="609600" indent="-609600" eaLnBrk="1" hangingPunct="1">
              <a:spcAft>
                <a:spcPts val="600"/>
              </a:spcAft>
            </a:pPr>
            <a:r>
              <a:rPr lang="en-US" altLang="en-US" sz="2800"/>
              <a:t>Advance or hinder organizational goals</a:t>
            </a:r>
          </a:p>
          <a:p>
            <a:pPr marL="990600" lvl="1" indent="-533400" eaLnBrk="1" hangingPunct="1">
              <a:buFontTx/>
              <a:buNone/>
            </a:pPr>
            <a:endParaRPr lang="en-US" altLang="en-US" sz="3200" i="1"/>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06D6BFEF-255C-4A18-80DB-769094E05DDE}" type="slidenum">
              <a:rPr lang="en-US" altLang="en-US" sz="1000"/>
              <a:pPr>
                <a:spcBef>
                  <a:spcPct val="0"/>
                </a:spcBef>
                <a:buClrTx/>
                <a:buSzTx/>
                <a:buFontTx/>
                <a:buNone/>
              </a:pPr>
              <a:t>8</a:t>
            </a:fld>
            <a:endParaRPr lang="en-US" altLang="en-US"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7813"/>
            <a:ext cx="8229600" cy="949325"/>
          </a:xfrm>
        </p:spPr>
        <p:txBody>
          <a:bodyPr/>
          <a:lstStyle/>
          <a:p>
            <a:pPr eaLnBrk="1" hangingPunct="1"/>
            <a:r>
              <a:rPr lang="en-US" altLang="en-US"/>
              <a:t>Behaviors Are NOT Always…</a:t>
            </a:r>
          </a:p>
        </p:txBody>
      </p:sp>
      <p:sp>
        <p:nvSpPr>
          <p:cNvPr id="18435" name="Rectangle 3"/>
          <p:cNvSpPr>
            <a:spLocks noGrp="1" noChangeArrowheads="1"/>
          </p:cNvSpPr>
          <p:nvPr>
            <p:ph type="body" idx="1"/>
          </p:nvPr>
        </p:nvSpPr>
        <p:spPr>
          <a:xfrm>
            <a:off x="990600" y="1600200"/>
            <a:ext cx="7432675" cy="3736975"/>
          </a:xfrm>
        </p:spPr>
        <p:txBody>
          <a:bodyPr/>
          <a:lstStyle/>
          <a:p>
            <a:pPr eaLnBrk="1" hangingPunct="1">
              <a:buFont typeface="Wingdings" charset="2"/>
              <a:buNone/>
            </a:pPr>
            <a:endParaRPr lang="en-US" altLang="en-US"/>
          </a:p>
          <a:p>
            <a:pPr lvl="1" eaLnBrk="1" hangingPunct="1"/>
            <a:r>
              <a:rPr lang="en-US" altLang="en-US" sz="3600"/>
              <a:t>Observable</a:t>
            </a:r>
          </a:p>
          <a:p>
            <a:pPr lvl="1" eaLnBrk="1" hangingPunct="1"/>
            <a:r>
              <a:rPr lang="en-US" altLang="en-US" sz="3600"/>
              <a:t>Measurable</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046B7AE1-C4A0-44E0-9320-B2572B6B150D}" type="slidenum">
              <a:rPr lang="en-US" altLang="en-US" sz="1000"/>
              <a:pPr>
                <a:spcBef>
                  <a:spcPct val="0"/>
                </a:spcBef>
                <a:buClrTx/>
                <a:buSzTx/>
                <a:buFontTx/>
                <a:buNone/>
              </a:pPr>
              <a:t>9</a:t>
            </a:fld>
            <a:endParaRPr lang="en-US" altLang="en-US"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277813"/>
            <a:ext cx="8229600" cy="949325"/>
          </a:xfrm>
        </p:spPr>
        <p:txBody>
          <a:bodyPr/>
          <a:lstStyle/>
          <a:p>
            <a:pPr eaLnBrk="1" hangingPunct="1"/>
            <a:r>
              <a:rPr lang="en-US" altLang="en-US"/>
              <a:t>Results or Products May Be Used…</a:t>
            </a:r>
          </a:p>
        </p:txBody>
      </p:sp>
      <p:sp>
        <p:nvSpPr>
          <p:cNvPr id="44035" name="Rectangle 3"/>
          <p:cNvSpPr>
            <a:spLocks noGrp="1" noChangeArrowheads="1"/>
          </p:cNvSpPr>
          <p:nvPr>
            <p:ph type="body" idx="1"/>
          </p:nvPr>
        </p:nvSpPr>
        <p:spPr>
          <a:xfrm>
            <a:off x="990600" y="1600200"/>
            <a:ext cx="7432675" cy="3736975"/>
          </a:xfrm>
        </p:spPr>
        <p:txBody>
          <a:bodyPr/>
          <a:lstStyle/>
          <a:p>
            <a:pPr eaLnBrk="1" hangingPunct="1"/>
            <a:endParaRPr lang="en-US" altLang="en-US"/>
          </a:p>
          <a:p>
            <a:pPr eaLnBrk="1" hangingPunct="1"/>
            <a:r>
              <a:rPr lang="en-US" altLang="en-US" sz="4000"/>
              <a:t>To infer behavior</a:t>
            </a:r>
          </a:p>
          <a:p>
            <a:pPr eaLnBrk="1" hangingPunct="1"/>
            <a:r>
              <a:rPr lang="en-US" altLang="en-US" sz="4000"/>
              <a:t>As proxy for behavioral measure</a:t>
            </a:r>
          </a:p>
          <a:p>
            <a:pPr eaLnBrk="1" hangingPunct="1"/>
            <a:endParaRPr lang="en-US" altLang="en-US"/>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F94DB2BE-12FD-4FF2-BB04-072D5A9B74EB}" type="slidenum">
              <a:rPr lang="en-US" altLang="en-US" sz="1000"/>
              <a:pPr>
                <a:spcBef>
                  <a:spcPct val="0"/>
                </a:spcBef>
                <a:buClrTx/>
                <a:buSzTx/>
                <a:buFontTx/>
                <a:buNone/>
              </a:pPr>
              <a:t>10</a:t>
            </a:fld>
            <a:endParaRPr lang="en-US" altLang="en-US" sz="1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7813"/>
            <a:ext cx="8229600" cy="949325"/>
          </a:xfrm>
        </p:spPr>
        <p:txBody>
          <a:bodyPr/>
          <a:lstStyle/>
          <a:p>
            <a:pPr eaLnBrk="1" hangingPunct="1">
              <a:defRPr/>
            </a:pPr>
            <a:r>
              <a:rPr lang="en-US" dirty="0"/>
              <a:t>Determinants of Performance</a:t>
            </a:r>
          </a:p>
        </p:txBody>
      </p:sp>
      <p:sp>
        <p:nvSpPr>
          <p:cNvPr id="22531" name="Text Box 3"/>
          <p:cNvSpPr txBox="1">
            <a:spLocks noChangeArrowheads="1"/>
          </p:cNvSpPr>
          <p:nvPr/>
        </p:nvSpPr>
        <p:spPr bwMode="auto">
          <a:xfrm>
            <a:off x="0" y="1600200"/>
            <a:ext cx="9144000" cy="5324475"/>
          </a:xfrm>
          <a:prstGeom prst="rect">
            <a:avLst/>
          </a:prstGeom>
          <a:noFill/>
          <a:ln w="9525">
            <a:noFill/>
            <a:miter lim="800000"/>
            <a:headEnd/>
            <a:tailEnd/>
          </a:ln>
        </p:spPr>
        <p:txBody>
          <a:bodyPr wrap="none"/>
          <a:lstStyle>
            <a:lvl1pPr>
              <a:defRPr>
                <a:solidFill>
                  <a:schemeClr val="tx1"/>
                </a:solidFill>
                <a:latin typeface="Verdana" charset="0"/>
                <a:ea typeface="ＭＳ Ｐゴシック" charset="-128"/>
              </a:defRPr>
            </a:lvl1pPr>
            <a:lvl2pPr marL="37931725" indent="-37474525">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pPr algn="ctr">
              <a:spcBef>
                <a:spcPct val="50000"/>
              </a:spcBef>
            </a:pPr>
            <a:r>
              <a:rPr lang="en-US" altLang="en-US" sz="3600" b="1">
                <a:effectLst>
                  <a:outerShdw blurRad="38100" dist="38100" dir="2700000" algn="tl">
                    <a:srgbClr val="000000"/>
                  </a:outerShdw>
                </a:effectLst>
                <a:cs typeface="Times New Roman" charset="0"/>
              </a:rPr>
              <a:t>Performance =</a:t>
            </a:r>
            <a:r>
              <a:rPr lang="en-US" altLang="en-US" sz="4000" b="1">
                <a:effectLst>
                  <a:outerShdw blurRad="38100" dist="38100" dir="2700000" algn="tl">
                    <a:srgbClr val="000000"/>
                  </a:outerShdw>
                </a:effectLst>
                <a:cs typeface="Times New Roman" charset="0"/>
              </a:rPr>
              <a:t> </a:t>
            </a:r>
          </a:p>
          <a:p>
            <a:pPr algn="ctr">
              <a:spcBef>
                <a:spcPct val="50000"/>
              </a:spcBef>
            </a:pPr>
            <a:r>
              <a:rPr lang="en-US" altLang="en-US" sz="3400">
                <a:effectLst>
                  <a:outerShdw blurRad="38100" dist="38100" dir="2700000" algn="tl">
                    <a:srgbClr val="000000"/>
                  </a:outerShdw>
                </a:effectLst>
                <a:cs typeface="Times New Roman" charset="0"/>
              </a:rPr>
              <a:t>Abilities and other traits</a:t>
            </a:r>
          </a:p>
          <a:p>
            <a:pPr algn="ctr">
              <a:spcBef>
                <a:spcPct val="50000"/>
              </a:spcBef>
            </a:pPr>
            <a:r>
              <a:rPr lang="en-US" altLang="en-US" sz="3400">
                <a:effectLst>
                  <a:outerShdw blurRad="38100" dist="38100" dir="2700000" algn="tl">
                    <a:srgbClr val="000000"/>
                  </a:outerShdw>
                </a:effectLst>
                <a:cs typeface="Times New Roman" charset="0"/>
              </a:rPr>
              <a:t>X </a:t>
            </a:r>
          </a:p>
          <a:p>
            <a:pPr algn="ctr">
              <a:spcBef>
                <a:spcPct val="50000"/>
              </a:spcBef>
            </a:pPr>
            <a:r>
              <a:rPr lang="en-US" altLang="en-US" sz="3400">
                <a:effectLst>
                  <a:outerShdw blurRad="38100" dist="38100" dir="2700000" algn="tl">
                    <a:srgbClr val="000000"/>
                  </a:outerShdw>
                </a:effectLst>
                <a:cs typeface="Times New Roman" charset="0"/>
              </a:rPr>
              <a:t>Knowledge and skills</a:t>
            </a:r>
          </a:p>
          <a:p>
            <a:pPr algn="ctr">
              <a:spcBef>
                <a:spcPct val="50000"/>
              </a:spcBef>
            </a:pPr>
            <a:r>
              <a:rPr lang="en-US" altLang="en-US" sz="3400">
                <a:effectLst>
                  <a:outerShdw blurRad="38100" dist="38100" dir="2700000" algn="tl">
                    <a:srgbClr val="000000"/>
                  </a:outerShdw>
                </a:effectLst>
                <a:cs typeface="Times New Roman" charset="0"/>
              </a:rPr>
              <a:t>X </a:t>
            </a:r>
          </a:p>
          <a:p>
            <a:pPr algn="ctr">
              <a:spcBef>
                <a:spcPct val="50000"/>
              </a:spcBef>
            </a:pPr>
            <a:r>
              <a:rPr lang="en-US" altLang="en-US" sz="3400">
                <a:effectLst>
                  <a:outerShdw blurRad="38100" dist="38100" dir="2700000" algn="tl">
                    <a:srgbClr val="000000"/>
                  </a:outerShdw>
                </a:effectLst>
                <a:cs typeface="Times New Roman" charset="0"/>
              </a:rPr>
              <a:t>Context</a:t>
            </a:r>
            <a:endParaRPr lang="en-US" altLang="en-US" sz="3400">
              <a:effectLst>
                <a:outerShdw blurRad="38100" dist="38100" dir="2700000" algn="tl">
                  <a:srgbClr val="000000"/>
                </a:outerShdw>
              </a:effectLst>
              <a:latin typeface="Arial Narrow" charset="0"/>
              <a:cs typeface="Times New Roman" charset="0"/>
            </a:endParaRP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CB923E8A-8A3D-40CD-85E3-5497DBF0848F}" type="slidenum">
              <a:rPr lang="en-US" altLang="en-US" sz="1000"/>
              <a:pPr>
                <a:spcBef>
                  <a:spcPct val="0"/>
                </a:spcBef>
                <a:buClrTx/>
                <a:buSzTx/>
                <a:buFontTx/>
                <a:buNone/>
              </a:pPr>
              <a:t>11</a:t>
            </a:fld>
            <a:endParaRPr lang="en-US" altLang="en-US" sz="1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defRPr/>
            </a:pPr>
            <a:r>
              <a:rPr lang="en-US" dirty="0"/>
              <a:t>Determinants of Performance</a:t>
            </a:r>
          </a:p>
        </p:txBody>
      </p:sp>
      <p:pic>
        <p:nvPicPr>
          <p:cNvPr id="26626"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rcRect l="35715" t="3363"/>
          <a:stretch>
            <a:fillRect/>
          </a:stretch>
        </p:blipFill>
        <p:spPr>
          <a:xfrm>
            <a:off x="2057400" y="1300163"/>
            <a:ext cx="4876800" cy="4830762"/>
          </a:xfrm>
        </p:spPr>
      </p:pic>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E701C0AB-6BF6-47F6-AD99-978B783E33B3}" type="slidenum">
              <a:rPr lang="en-US" altLang="en-US" sz="1000"/>
              <a:pPr>
                <a:spcBef>
                  <a:spcPct val="0"/>
                </a:spcBef>
                <a:buClrTx/>
                <a:buSzTx/>
                <a:buFontTx/>
                <a:buNone/>
              </a:pPr>
              <a:t>12</a:t>
            </a:fld>
            <a:endParaRPr lang="en-US" altLang="en-US" sz="1000"/>
          </a:p>
        </p:txBody>
      </p:sp>
      <p:sp>
        <p:nvSpPr>
          <p:cNvPr id="26629" name="Rectangle 5"/>
          <p:cNvSpPr>
            <a:spLocks noChangeArrowheads="1"/>
          </p:cNvSpPr>
          <p:nvPr/>
        </p:nvSpPr>
        <p:spPr bwMode="auto">
          <a:xfrm>
            <a:off x="1543050" y="2457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endParaRPr lang="en-US" altLang="en-US" sz="1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Abilities and Other Traits</a:t>
            </a:r>
          </a:p>
        </p:txBody>
      </p:sp>
      <p:sp>
        <p:nvSpPr>
          <p:cNvPr id="5" name="Content Placeholder 4"/>
          <p:cNvSpPr>
            <a:spLocks noGrp="1"/>
          </p:cNvSpPr>
          <p:nvPr>
            <p:ph idx="1"/>
          </p:nvPr>
        </p:nvSpPr>
        <p:spPr/>
        <p:txBody>
          <a:bodyPr/>
          <a:lstStyle/>
          <a:p>
            <a:pPr>
              <a:defRPr/>
            </a:pPr>
            <a:r>
              <a:rPr lang="en-US" dirty="0"/>
              <a:t>Cognitive Abilities </a:t>
            </a:r>
          </a:p>
          <a:p>
            <a:pPr>
              <a:defRPr/>
            </a:pPr>
            <a:r>
              <a:rPr lang="en-US" dirty="0"/>
              <a:t>Personality</a:t>
            </a:r>
          </a:p>
          <a:p>
            <a:pPr>
              <a:defRPr/>
            </a:pPr>
            <a:r>
              <a:rPr lang="en-US" dirty="0"/>
              <a:t>Stable Motivational Dispositions</a:t>
            </a:r>
          </a:p>
          <a:p>
            <a:pPr>
              <a:defRPr/>
            </a:pPr>
            <a:r>
              <a:rPr lang="en-US" dirty="0"/>
              <a:t>Physical Characteristics and Abilities</a:t>
            </a:r>
          </a:p>
        </p:txBody>
      </p:sp>
      <p:sp>
        <p:nvSpPr>
          <p:cNvPr id="3" name="Footer Placeholder 2"/>
          <p:cNvSpPr>
            <a:spLocks noGrp="1"/>
          </p:cNvSpPr>
          <p:nvPr>
            <p:ph type="ftr" sz="quarter" idx="11"/>
          </p:nvPr>
        </p:nvSpPr>
        <p:spPr/>
        <p:txBody>
          <a:bodyPr/>
          <a:lstStyle/>
          <a:p>
            <a:pPr>
              <a:defRPr/>
            </a:pPr>
            <a:r>
              <a:rPr lang="en-US"/>
              <a:t>Copyright © 2019 Chicago Business Press</a:t>
            </a:r>
          </a:p>
        </p:txBody>
      </p:sp>
      <p:sp>
        <p:nvSpPr>
          <p:cNvPr id="4" name="Slide Number Placeholder 3"/>
          <p:cNvSpPr>
            <a:spLocks noGrp="1"/>
          </p:cNvSpPr>
          <p:nvPr>
            <p:ph type="sldNum" sz="quarter" idx="12"/>
          </p:nvPr>
        </p:nvSpPr>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r>
              <a:rPr lang="en-US" altLang="en-US"/>
              <a:t>4-</a:t>
            </a:r>
            <a:fld id="{2BE1B0AC-C43C-480D-978D-75E1FF69E748}" type="slidenum">
              <a:rPr lang="en-US" altLang="en-US"/>
              <a:pPr/>
              <a:t>13</a:t>
            </a:fld>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Knowledge and Skills</a:t>
            </a:r>
          </a:p>
        </p:txBody>
      </p:sp>
      <p:sp>
        <p:nvSpPr>
          <p:cNvPr id="3" name="Content Placeholder 2"/>
          <p:cNvSpPr>
            <a:spLocks noGrp="1"/>
          </p:cNvSpPr>
          <p:nvPr>
            <p:ph idx="1"/>
          </p:nvPr>
        </p:nvSpPr>
        <p:spPr/>
        <p:txBody>
          <a:bodyPr/>
          <a:lstStyle/>
          <a:p>
            <a:pPr>
              <a:defRPr/>
            </a:pPr>
            <a:r>
              <a:rPr lang="en-US" dirty="0"/>
              <a:t>Job-Related Knowledge</a:t>
            </a:r>
          </a:p>
          <a:p>
            <a:pPr>
              <a:defRPr/>
            </a:pPr>
            <a:r>
              <a:rPr lang="en-US" dirty="0"/>
              <a:t>Skills, Attitudes and Malleable Motivational States</a:t>
            </a:r>
          </a:p>
        </p:txBody>
      </p:sp>
      <p:sp>
        <p:nvSpPr>
          <p:cNvPr id="4" name="Footer Placeholder 3"/>
          <p:cNvSpPr>
            <a:spLocks noGrp="1"/>
          </p:cNvSpPr>
          <p:nvPr>
            <p:ph type="ftr" sz="quarter" idx="11"/>
          </p:nvPr>
        </p:nvSpPr>
        <p:spPr/>
        <p:txBody>
          <a:bodyPr/>
          <a:lstStyle/>
          <a:p>
            <a:pPr>
              <a:defRPr/>
            </a:pPr>
            <a:r>
              <a:rPr lang="en-US"/>
              <a:t>Copyright © 2019 Chicago Business Press</a:t>
            </a:r>
          </a:p>
        </p:txBody>
      </p:sp>
      <p:sp>
        <p:nvSpPr>
          <p:cNvPr id="5" name="Slide Number Placeholder 4"/>
          <p:cNvSpPr>
            <a:spLocks noGrp="1"/>
          </p:cNvSpPr>
          <p:nvPr>
            <p:ph type="sldNum" sz="quarter" idx="12"/>
          </p:nvPr>
        </p:nvSpPr>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r>
              <a:rPr lang="en-US" altLang="en-US"/>
              <a:t>4-</a:t>
            </a:r>
            <a:fld id="{0E862F25-191E-4D35-8524-2518101914D8}" type="slidenum">
              <a:rPr lang="en-US" altLang="en-US"/>
              <a:pPr/>
              <a:t>14</a:t>
            </a:fld>
            <a:endParaRPr lang="en-US"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7813"/>
            <a:ext cx="8229600" cy="949325"/>
          </a:xfrm>
        </p:spPr>
        <p:txBody>
          <a:bodyPr/>
          <a:lstStyle/>
          <a:p>
            <a:pPr eaLnBrk="1" hangingPunct="1">
              <a:defRPr/>
            </a:pPr>
            <a:r>
              <a:rPr lang="en-US" dirty="0"/>
              <a:t>Declarative Knowledge</a:t>
            </a:r>
          </a:p>
        </p:txBody>
      </p:sp>
      <p:sp>
        <p:nvSpPr>
          <p:cNvPr id="21507" name="Rectangle 3"/>
          <p:cNvSpPr>
            <a:spLocks noGrp="1" noChangeArrowheads="1"/>
          </p:cNvSpPr>
          <p:nvPr>
            <p:ph type="body" idx="1"/>
          </p:nvPr>
        </p:nvSpPr>
        <p:spPr>
          <a:xfrm>
            <a:off x="1066800" y="1600200"/>
            <a:ext cx="7391400" cy="4271963"/>
          </a:xfrm>
        </p:spPr>
        <p:txBody>
          <a:bodyPr/>
          <a:lstStyle/>
          <a:p>
            <a:pPr eaLnBrk="1" hangingPunct="1">
              <a:defRPr/>
            </a:pPr>
            <a:r>
              <a:rPr lang="en-US" sz="3600"/>
              <a:t>Information about</a:t>
            </a:r>
          </a:p>
          <a:p>
            <a:pPr lvl="1" eaLnBrk="1" hangingPunct="1">
              <a:defRPr/>
            </a:pPr>
            <a:r>
              <a:rPr lang="en-US" sz="3200"/>
              <a:t>Facts </a:t>
            </a:r>
          </a:p>
          <a:p>
            <a:pPr lvl="1" eaLnBrk="1" hangingPunct="1">
              <a:defRPr/>
            </a:pPr>
            <a:r>
              <a:rPr lang="en-US" sz="3200"/>
              <a:t>Labels</a:t>
            </a:r>
          </a:p>
          <a:p>
            <a:pPr lvl="1" eaLnBrk="1" hangingPunct="1">
              <a:defRPr/>
            </a:pPr>
            <a:r>
              <a:rPr lang="en-US" sz="3200"/>
              <a:t>Principles</a:t>
            </a:r>
          </a:p>
          <a:p>
            <a:pPr lvl="1" eaLnBrk="1" hangingPunct="1">
              <a:defRPr/>
            </a:pPr>
            <a:r>
              <a:rPr lang="en-US" sz="3200"/>
              <a:t>Goals </a:t>
            </a:r>
          </a:p>
          <a:p>
            <a:pPr eaLnBrk="1" hangingPunct="1">
              <a:defRPr/>
            </a:pPr>
            <a:r>
              <a:rPr lang="en-US" sz="3600"/>
              <a:t>Understanding of task requirements</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E0D6E9DE-B902-4AE9-932C-265851C21A3A}" type="slidenum">
              <a:rPr lang="en-US" altLang="en-US" sz="1000"/>
              <a:pPr>
                <a:spcBef>
                  <a:spcPct val="0"/>
                </a:spcBef>
                <a:buClrTx/>
                <a:buSzTx/>
                <a:buFontTx/>
                <a:buNone/>
              </a:pPr>
              <a:t>15</a:t>
            </a:fld>
            <a:endParaRPr lang="en-US" altLang="en-US"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dirty="0"/>
              <a:t>Procedural Knowledge</a:t>
            </a:r>
          </a:p>
        </p:txBody>
      </p:sp>
      <p:sp>
        <p:nvSpPr>
          <p:cNvPr id="22531" name="Rectangle 3"/>
          <p:cNvSpPr>
            <a:spLocks noGrp="1" noChangeArrowheads="1"/>
          </p:cNvSpPr>
          <p:nvPr>
            <p:ph type="body" idx="1"/>
          </p:nvPr>
        </p:nvSpPr>
        <p:spPr>
          <a:xfrm>
            <a:off x="838200" y="1600200"/>
            <a:ext cx="7848600" cy="4530725"/>
          </a:xfrm>
        </p:spPr>
        <p:txBody>
          <a:bodyPr/>
          <a:lstStyle/>
          <a:p>
            <a:pPr eaLnBrk="1" hangingPunct="1">
              <a:lnSpc>
                <a:spcPct val="90000"/>
              </a:lnSpc>
            </a:pPr>
            <a:r>
              <a:rPr lang="en-US" altLang="en-US"/>
              <a:t>Knowing</a:t>
            </a:r>
          </a:p>
          <a:p>
            <a:pPr lvl="1" eaLnBrk="1" hangingPunct="1">
              <a:lnSpc>
                <a:spcPct val="90000"/>
              </a:lnSpc>
            </a:pPr>
            <a:r>
              <a:rPr lang="en-US" altLang="en-US"/>
              <a:t>What to do</a:t>
            </a:r>
          </a:p>
          <a:p>
            <a:pPr lvl="1" eaLnBrk="1" hangingPunct="1">
              <a:lnSpc>
                <a:spcPct val="90000"/>
              </a:lnSpc>
              <a:spcAft>
                <a:spcPts val="1200"/>
              </a:spcAft>
            </a:pPr>
            <a:r>
              <a:rPr lang="en-US" altLang="en-US"/>
              <a:t>How to do it</a:t>
            </a:r>
          </a:p>
          <a:p>
            <a:pPr eaLnBrk="1" hangingPunct="1">
              <a:lnSpc>
                <a:spcPct val="90000"/>
              </a:lnSpc>
              <a:spcAft>
                <a:spcPts val="1200"/>
              </a:spcAft>
            </a:pPr>
            <a:r>
              <a:rPr lang="en-US" altLang="en-US"/>
              <a:t>Skills</a:t>
            </a:r>
          </a:p>
          <a:p>
            <a:pPr lvl="1" eaLnBrk="1" hangingPunct="1">
              <a:lnSpc>
                <a:spcPct val="90000"/>
              </a:lnSpc>
            </a:pPr>
            <a:r>
              <a:rPr lang="en-US" altLang="en-US"/>
              <a:t>Cognitive</a:t>
            </a:r>
          </a:p>
          <a:p>
            <a:pPr lvl="1" eaLnBrk="1" hangingPunct="1">
              <a:lnSpc>
                <a:spcPct val="90000"/>
              </a:lnSpc>
            </a:pPr>
            <a:r>
              <a:rPr lang="en-US" altLang="en-US"/>
              <a:t>Physical</a:t>
            </a:r>
          </a:p>
          <a:p>
            <a:pPr lvl="1" eaLnBrk="1" hangingPunct="1">
              <a:lnSpc>
                <a:spcPct val="90000"/>
              </a:lnSpc>
            </a:pPr>
            <a:r>
              <a:rPr lang="en-US" altLang="en-US"/>
              <a:t>Perceptual</a:t>
            </a:r>
          </a:p>
          <a:p>
            <a:pPr lvl="1" eaLnBrk="1" hangingPunct="1">
              <a:lnSpc>
                <a:spcPct val="90000"/>
              </a:lnSpc>
            </a:pPr>
            <a:r>
              <a:rPr lang="en-US" altLang="en-US"/>
              <a:t>Motor</a:t>
            </a:r>
          </a:p>
          <a:p>
            <a:pPr lvl="1" eaLnBrk="1" hangingPunct="1">
              <a:lnSpc>
                <a:spcPct val="90000"/>
              </a:lnSpc>
            </a:pPr>
            <a:r>
              <a:rPr lang="en-US" altLang="en-US"/>
              <a:t>Interpersonal</a:t>
            </a:r>
            <a:endParaRPr lang="en-US" altLang="en-US" sz="3600"/>
          </a:p>
          <a:p>
            <a:pPr lvl="1" eaLnBrk="1" hangingPunct="1">
              <a:lnSpc>
                <a:spcPct val="90000"/>
              </a:lnSpc>
              <a:buFontTx/>
              <a:buNone/>
            </a:pPr>
            <a:endParaRPr lang="en-US" altLang="en-US" sz="3600"/>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C813E387-4EFB-4AED-B3A1-83F6CA6700B4}" type="slidenum">
              <a:rPr lang="en-US" altLang="en-US" sz="1000"/>
              <a:pPr>
                <a:spcBef>
                  <a:spcPct val="0"/>
                </a:spcBef>
                <a:buClrTx/>
                <a:buSzTx/>
                <a:buFontTx/>
                <a:buNone/>
              </a:pPr>
              <a:t>16</a:t>
            </a:fld>
            <a:endParaRPr lang="en-US" altLang="en-US" sz="1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Context</a:t>
            </a:r>
          </a:p>
        </p:txBody>
      </p:sp>
      <p:sp>
        <p:nvSpPr>
          <p:cNvPr id="3" name="Content Placeholder 2"/>
          <p:cNvSpPr>
            <a:spLocks noGrp="1"/>
          </p:cNvSpPr>
          <p:nvPr>
            <p:ph idx="1"/>
          </p:nvPr>
        </p:nvSpPr>
        <p:spPr/>
        <p:txBody>
          <a:bodyPr/>
          <a:lstStyle/>
          <a:p>
            <a:pPr>
              <a:defRPr/>
            </a:pPr>
            <a:r>
              <a:rPr lang="en-US" dirty="0"/>
              <a:t>HR Policies and Procedures (e.g., compensation system)</a:t>
            </a:r>
          </a:p>
          <a:p>
            <a:pPr>
              <a:defRPr/>
            </a:pPr>
            <a:r>
              <a:rPr lang="en-US" dirty="0"/>
              <a:t>Managerial and Peer Leadership</a:t>
            </a:r>
          </a:p>
          <a:p>
            <a:pPr>
              <a:defRPr/>
            </a:pPr>
            <a:r>
              <a:rPr lang="en-US" dirty="0"/>
              <a:t>Organizational and National Culture</a:t>
            </a:r>
          </a:p>
          <a:p>
            <a:pPr>
              <a:defRPr/>
            </a:pPr>
            <a:r>
              <a:rPr lang="en-US" dirty="0"/>
              <a:t>Issues about time and timing of performance</a:t>
            </a:r>
          </a:p>
          <a:p>
            <a:pPr>
              <a:defRPr/>
            </a:pPr>
            <a:r>
              <a:rPr lang="en-US" dirty="0"/>
              <a:t>Resources and opportunities given to employees</a:t>
            </a:r>
          </a:p>
        </p:txBody>
      </p:sp>
      <p:sp>
        <p:nvSpPr>
          <p:cNvPr id="4" name="Footer Placeholder 3"/>
          <p:cNvSpPr>
            <a:spLocks noGrp="1"/>
          </p:cNvSpPr>
          <p:nvPr>
            <p:ph type="ftr" sz="quarter" idx="11"/>
          </p:nvPr>
        </p:nvSpPr>
        <p:spPr/>
        <p:txBody>
          <a:bodyPr/>
          <a:lstStyle/>
          <a:p>
            <a:pPr>
              <a:defRPr/>
            </a:pPr>
            <a:r>
              <a:rPr lang="en-US"/>
              <a:t>Copyright © 2019 Chicago Business Press</a:t>
            </a:r>
          </a:p>
        </p:txBody>
      </p:sp>
      <p:sp>
        <p:nvSpPr>
          <p:cNvPr id="5" name="Slide Number Placeholder 4"/>
          <p:cNvSpPr>
            <a:spLocks noGrp="1"/>
          </p:cNvSpPr>
          <p:nvPr>
            <p:ph type="sldNum" sz="quarter" idx="12"/>
          </p:nvPr>
        </p:nvSpPr>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r>
              <a:rPr lang="en-US" altLang="en-US"/>
              <a:t>4-</a:t>
            </a:r>
            <a:fld id="{146BEFF5-F683-4BB5-BE16-610FF84E75F0}" type="slidenum">
              <a:rPr lang="en-US" altLang="en-US"/>
              <a:pPr/>
              <a:t>17</a:t>
            </a:fld>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Abilities and Other Traits, and Knowledge and Skills</a:t>
            </a:r>
          </a:p>
        </p:txBody>
      </p:sp>
      <p:sp>
        <p:nvSpPr>
          <p:cNvPr id="3" name="Content Placeholder 2"/>
          <p:cNvSpPr>
            <a:spLocks noGrp="1"/>
          </p:cNvSpPr>
          <p:nvPr>
            <p:ph idx="1"/>
          </p:nvPr>
        </p:nvSpPr>
        <p:spPr/>
        <p:txBody>
          <a:bodyPr/>
          <a:lstStyle/>
          <a:p>
            <a:r>
              <a:rPr lang="en-US" altLang="en-US"/>
              <a:t>Knowledge and Skills are more malleable (i.e., easier to change)</a:t>
            </a:r>
          </a:p>
          <a:p>
            <a:r>
              <a:rPr lang="en-US" altLang="en-US"/>
              <a:t>Individual differences that are easier to change through interventions are called “states”</a:t>
            </a:r>
          </a:p>
        </p:txBody>
      </p:sp>
      <p:sp>
        <p:nvSpPr>
          <p:cNvPr id="4" name="Footer Placeholder 3"/>
          <p:cNvSpPr>
            <a:spLocks noGrp="1"/>
          </p:cNvSpPr>
          <p:nvPr>
            <p:ph type="ftr" sz="quarter" idx="11"/>
          </p:nvPr>
        </p:nvSpPr>
        <p:spPr/>
        <p:txBody>
          <a:bodyPr/>
          <a:lstStyle/>
          <a:p>
            <a:pPr>
              <a:defRPr/>
            </a:pPr>
            <a:r>
              <a:rPr lang="en-US"/>
              <a:t>Copyright © 2019 Chicago Business Press</a:t>
            </a:r>
          </a:p>
        </p:txBody>
      </p:sp>
      <p:sp>
        <p:nvSpPr>
          <p:cNvPr id="5" name="Slide Number Placeholder 4"/>
          <p:cNvSpPr>
            <a:spLocks noGrp="1"/>
          </p:cNvSpPr>
          <p:nvPr>
            <p:ph type="sldNum" sz="quarter" idx="12"/>
          </p:nvPr>
        </p:nvSpPr>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r>
              <a:rPr lang="en-US" altLang="en-US"/>
              <a:t>4-</a:t>
            </a:r>
            <a:fld id="{8E1EB7C2-5617-4B2B-B4D0-7A13DEA209CF}" type="slidenum">
              <a:rPr lang="en-US" altLang="en-US"/>
              <a:pPr/>
              <a:t>18</a:t>
            </a:fld>
            <a:endParaRPr lang="en-US"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90500"/>
            <a:ext cx="8229600" cy="633413"/>
          </a:xfrm>
        </p:spPr>
        <p:txBody>
          <a:bodyPr/>
          <a:lstStyle/>
          <a:p>
            <a:pPr eaLnBrk="1" hangingPunct="1">
              <a:defRPr/>
            </a:pPr>
            <a:r>
              <a:rPr lang="en-US" dirty="0"/>
              <a:t>Motivation</a:t>
            </a:r>
          </a:p>
        </p:txBody>
      </p:sp>
      <p:sp>
        <p:nvSpPr>
          <p:cNvPr id="23555" name="Rectangle 3"/>
          <p:cNvSpPr>
            <a:spLocks noGrp="1" noChangeArrowheads="1"/>
          </p:cNvSpPr>
          <p:nvPr>
            <p:ph type="body" idx="1"/>
          </p:nvPr>
        </p:nvSpPr>
        <p:spPr>
          <a:xfrm>
            <a:off x="914400" y="979488"/>
            <a:ext cx="7315200" cy="3508375"/>
          </a:xfrm>
        </p:spPr>
        <p:txBody>
          <a:bodyPr/>
          <a:lstStyle/>
          <a:p>
            <a:pPr eaLnBrk="1" hangingPunct="1">
              <a:defRPr/>
            </a:pPr>
            <a:r>
              <a:rPr lang="en-US" sz="3600" dirty="0"/>
              <a:t>Choices</a:t>
            </a:r>
          </a:p>
          <a:p>
            <a:pPr lvl="1" eaLnBrk="1" hangingPunct="1">
              <a:defRPr/>
            </a:pPr>
            <a:r>
              <a:rPr lang="en-US" sz="3200" dirty="0"/>
              <a:t>Expenditure of effort (”state” motivation)</a:t>
            </a:r>
          </a:p>
          <a:p>
            <a:pPr lvl="1" eaLnBrk="1" hangingPunct="1">
              <a:defRPr/>
            </a:pPr>
            <a:r>
              <a:rPr lang="en-US" sz="3200" dirty="0"/>
              <a:t>Level of effort (“state” motivation)</a:t>
            </a:r>
          </a:p>
          <a:p>
            <a:pPr lvl="1" eaLnBrk="1" hangingPunct="1">
              <a:spcAft>
                <a:spcPts val="2400"/>
              </a:spcAft>
              <a:defRPr/>
            </a:pPr>
            <a:r>
              <a:rPr lang="en-US" sz="3200" dirty="0"/>
              <a:t>Persistence of effort (stable trait)</a:t>
            </a:r>
          </a:p>
          <a:p>
            <a:pPr eaLnBrk="1" hangingPunct="1">
              <a:spcAft>
                <a:spcPts val="2400"/>
              </a:spcAft>
              <a:defRPr/>
            </a:pPr>
            <a:r>
              <a:rPr lang="en-US" sz="3600" dirty="0"/>
              <a:t>Deliberate practice leads to excellence</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DD348119-EE07-4E87-ACA7-BC0E714DDE50}" type="slidenum">
              <a:rPr lang="en-US" altLang="en-US" sz="1000"/>
              <a:pPr>
                <a:spcBef>
                  <a:spcPct val="0"/>
                </a:spcBef>
                <a:buClrTx/>
                <a:buSzTx/>
                <a:buFontTx/>
                <a:buNone/>
              </a:pPr>
              <a:t>19</a:t>
            </a:fld>
            <a:endParaRPr lang="en-US" altLang="en-US" sz="1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7" name="Rectangle 5"/>
          <p:cNvSpPr>
            <a:spLocks noGrp="1" noChangeArrowheads="1"/>
          </p:cNvSpPr>
          <p:nvPr>
            <p:ph type="title"/>
          </p:nvPr>
        </p:nvSpPr>
        <p:spPr>
          <a:xfrm>
            <a:off x="457200" y="277813"/>
            <a:ext cx="8229600" cy="949325"/>
          </a:xfrm>
        </p:spPr>
        <p:txBody>
          <a:bodyPr/>
          <a:lstStyle/>
          <a:p>
            <a:pPr eaLnBrk="1" hangingPunct="1">
              <a:defRPr/>
            </a:pPr>
            <a:r>
              <a:rPr lang="en-US" dirty="0"/>
              <a:t>Deliberate Practice</a:t>
            </a:r>
          </a:p>
        </p:txBody>
      </p:sp>
      <p:sp>
        <p:nvSpPr>
          <p:cNvPr id="59398" name="Rectangle 6"/>
          <p:cNvSpPr>
            <a:spLocks noGrp="1" noChangeArrowheads="1"/>
          </p:cNvSpPr>
          <p:nvPr>
            <p:ph type="body" idx="1"/>
          </p:nvPr>
        </p:nvSpPr>
        <p:spPr>
          <a:xfrm>
            <a:off x="457200" y="1143000"/>
            <a:ext cx="8118475" cy="4572000"/>
          </a:xfrm>
        </p:spPr>
        <p:txBody>
          <a:bodyPr/>
          <a:lstStyle/>
          <a:p>
            <a:pPr marL="514350" indent="-514350" eaLnBrk="1" hangingPunct="1">
              <a:buFont typeface="+mj-lt"/>
              <a:buAutoNum type="arabicPeriod"/>
              <a:defRPr/>
            </a:pPr>
            <a:r>
              <a:rPr lang="en-US" sz="2800" dirty="0"/>
              <a:t>Approach performance with goal of getting better and better</a:t>
            </a:r>
          </a:p>
          <a:p>
            <a:pPr marL="514350" indent="-514350" eaLnBrk="1" hangingPunct="1">
              <a:buFont typeface="+mj-lt"/>
              <a:buAutoNum type="arabicPeriod"/>
              <a:defRPr/>
            </a:pPr>
            <a:r>
              <a:rPr lang="en-US" sz="2800" dirty="0"/>
              <a:t>Focus on performance</a:t>
            </a:r>
          </a:p>
          <a:p>
            <a:pPr marL="914400" lvl="1" indent="-514350" eaLnBrk="1" hangingPunct="1">
              <a:defRPr/>
            </a:pPr>
            <a:r>
              <a:rPr lang="en-US" dirty="0"/>
              <a:t>What is happening?</a:t>
            </a:r>
          </a:p>
          <a:p>
            <a:pPr marL="914400" lvl="1" indent="-514350" eaLnBrk="1" hangingPunct="1">
              <a:defRPr/>
            </a:pPr>
            <a:r>
              <a:rPr lang="en-US" dirty="0"/>
              <a:t>Why? </a:t>
            </a:r>
          </a:p>
          <a:p>
            <a:pPr marL="514350" indent="-514350" eaLnBrk="1" hangingPunct="1">
              <a:buFont typeface="+mj-lt"/>
              <a:buAutoNum type="arabicPeriod"/>
              <a:defRPr/>
            </a:pPr>
            <a:r>
              <a:rPr lang="en-US" sz="2800" dirty="0"/>
              <a:t>Seek feedback from expert sources</a:t>
            </a:r>
          </a:p>
          <a:p>
            <a:pPr marL="514350" indent="-514350" eaLnBrk="1" hangingPunct="1">
              <a:buFont typeface="+mj-lt"/>
              <a:buAutoNum type="arabicPeriod"/>
              <a:defRPr/>
            </a:pPr>
            <a:r>
              <a:rPr lang="en-US" sz="2800" dirty="0"/>
              <a:t>Build mental models of job, situation, and organization</a:t>
            </a:r>
          </a:p>
          <a:p>
            <a:pPr marL="514350" indent="-514350" eaLnBrk="1" hangingPunct="1">
              <a:buFont typeface="+mj-lt"/>
              <a:buAutoNum type="arabicPeriod"/>
              <a:defRPr/>
            </a:pPr>
            <a:r>
              <a:rPr lang="en-US" sz="2800" dirty="0"/>
              <a:t>Repeat first four steps on an ongoing basis</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DC15578B-156C-4C35-8EB8-BFDDAE32BB44}" type="slidenum">
              <a:rPr lang="en-US" altLang="en-US" sz="1000"/>
              <a:pPr>
                <a:spcBef>
                  <a:spcPct val="0"/>
                </a:spcBef>
                <a:buClrTx/>
                <a:buSzTx/>
                <a:buFontTx/>
                <a:buNone/>
              </a:pPr>
              <a:t>20</a:t>
            </a:fld>
            <a:endParaRPr lang="en-US" altLang="en-US" sz="1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Deliberate Practice</a:t>
            </a:r>
          </a:p>
        </p:txBody>
      </p:sp>
      <p:sp>
        <p:nvSpPr>
          <p:cNvPr id="3" name="Content Placeholder 2"/>
          <p:cNvSpPr>
            <a:spLocks noGrp="1"/>
          </p:cNvSpPr>
          <p:nvPr>
            <p:ph idx="1"/>
          </p:nvPr>
        </p:nvSpPr>
        <p:spPr/>
        <p:txBody>
          <a:bodyPr/>
          <a:lstStyle/>
          <a:p>
            <a:r>
              <a:rPr lang="en-US" dirty="0">
                <a:hlinkClick r:id="rId2"/>
              </a:rPr>
              <a:t>https://www.youtube.com/watch?v=1-sjUoGO250</a:t>
            </a:r>
            <a:endParaRPr lang="en-US" dirty="0"/>
          </a:p>
          <a:p>
            <a:r>
              <a:rPr lang="en-US" dirty="0"/>
              <a:t>What are some of the tips to perform deliberate practice well?</a:t>
            </a:r>
          </a:p>
          <a:p>
            <a:r>
              <a:rPr lang="en-US" dirty="0"/>
              <a:t>What are some of the benefits of deliberate practice?</a:t>
            </a:r>
          </a:p>
        </p:txBody>
      </p:sp>
      <p:sp>
        <p:nvSpPr>
          <p:cNvPr id="4" name="Footer Placeholder 3"/>
          <p:cNvSpPr>
            <a:spLocks noGrp="1"/>
          </p:cNvSpPr>
          <p:nvPr>
            <p:ph type="ftr" sz="quarter" idx="11"/>
          </p:nvPr>
        </p:nvSpPr>
        <p:spPr/>
        <p:txBody>
          <a:bodyPr/>
          <a:lstStyle/>
          <a:p>
            <a:pPr>
              <a:defRPr/>
            </a:pPr>
            <a:r>
              <a:rPr lang="en-US"/>
              <a:t>Copyright © 2019 Chicago Business Press</a:t>
            </a:r>
          </a:p>
        </p:txBody>
      </p:sp>
      <p:sp>
        <p:nvSpPr>
          <p:cNvPr id="5" name="Slide Number Placeholder 4"/>
          <p:cNvSpPr>
            <a:spLocks noGrp="1"/>
          </p:cNvSpPr>
          <p:nvPr>
            <p:ph type="sldNum" sz="quarter" idx="12"/>
          </p:nvPr>
        </p:nvSpPr>
        <p:spPr/>
        <p:txBody>
          <a:bodyPr/>
          <a:lstStyle/>
          <a:p>
            <a:r>
              <a:rPr lang="en-US" altLang="en-US"/>
              <a:t>4-</a:t>
            </a:r>
            <a:fld id="{89571FE0-0356-4BCD-B532-6609A34FEFF4}" type="slidenum">
              <a:rPr lang="en-US" altLang="en-US" smtClean="0"/>
              <a:pPr/>
              <a:t>21</a:t>
            </a:fld>
            <a:endParaRPr lang="en-US" altLang="en-US"/>
          </a:p>
        </p:txBody>
      </p:sp>
    </p:spTree>
    <p:extLst>
      <p:ext uri="{BB962C8B-B14F-4D97-AF65-F5344CB8AC3E}">
        <p14:creationId xmlns:p14="http://schemas.microsoft.com/office/powerpoint/2010/main" val="7174795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7813"/>
            <a:ext cx="8229600" cy="633412"/>
          </a:xfrm>
        </p:spPr>
        <p:txBody>
          <a:bodyPr/>
          <a:lstStyle/>
          <a:p>
            <a:pPr eaLnBrk="1" hangingPunct="1">
              <a:defRPr/>
            </a:pPr>
            <a:r>
              <a:rPr lang="en-US" dirty="0"/>
              <a:t>Context</a:t>
            </a:r>
          </a:p>
        </p:txBody>
      </p:sp>
      <p:sp>
        <p:nvSpPr>
          <p:cNvPr id="23555" name="Rectangle 3"/>
          <p:cNvSpPr>
            <a:spLocks noGrp="1" noChangeArrowheads="1"/>
          </p:cNvSpPr>
          <p:nvPr>
            <p:ph type="body" idx="1"/>
          </p:nvPr>
        </p:nvSpPr>
        <p:spPr>
          <a:xfrm>
            <a:off x="914400" y="1600200"/>
            <a:ext cx="7315200" cy="3124200"/>
          </a:xfrm>
        </p:spPr>
        <p:txBody>
          <a:bodyPr>
            <a:normAutofit fontScale="77500" lnSpcReduction="20000"/>
          </a:bodyPr>
          <a:lstStyle/>
          <a:p>
            <a:pPr eaLnBrk="1" hangingPunct="1">
              <a:defRPr/>
            </a:pPr>
            <a:r>
              <a:rPr lang="en-US" sz="3600" dirty="0"/>
              <a:t>HR policies and procedures</a:t>
            </a:r>
          </a:p>
          <a:p>
            <a:pPr eaLnBrk="1" hangingPunct="1">
              <a:spcAft>
                <a:spcPts val="2400"/>
              </a:spcAft>
              <a:defRPr/>
            </a:pPr>
            <a:r>
              <a:rPr lang="en-US" sz="3600" dirty="0"/>
              <a:t>Managerial and peer leadership</a:t>
            </a:r>
          </a:p>
          <a:p>
            <a:pPr eaLnBrk="1" hangingPunct="1">
              <a:spcAft>
                <a:spcPts val="2400"/>
              </a:spcAft>
              <a:defRPr/>
            </a:pPr>
            <a:r>
              <a:rPr lang="en-US" sz="3600" dirty="0"/>
              <a:t>Organizational and national culture</a:t>
            </a:r>
          </a:p>
          <a:p>
            <a:pPr eaLnBrk="1" hangingPunct="1">
              <a:spcAft>
                <a:spcPts val="2400"/>
              </a:spcAft>
              <a:defRPr/>
            </a:pPr>
            <a:r>
              <a:rPr lang="en-US" sz="3600" dirty="0"/>
              <a:t>Time and timing of performance</a:t>
            </a:r>
          </a:p>
          <a:p>
            <a:pPr eaLnBrk="1" hangingPunct="1">
              <a:spcAft>
                <a:spcPts val="2400"/>
              </a:spcAft>
              <a:defRPr/>
            </a:pPr>
            <a:r>
              <a:rPr lang="en-US" sz="3600" dirty="0"/>
              <a:t>Resources given to employees</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C2FD1C36-2520-4B34-9D84-5F3A035C8502}" type="slidenum">
              <a:rPr lang="en-US" altLang="en-US" sz="1000"/>
              <a:pPr>
                <a:spcBef>
                  <a:spcPct val="0"/>
                </a:spcBef>
                <a:buClrTx/>
                <a:buSzTx/>
                <a:buFontTx/>
                <a:buNone/>
              </a:pPr>
              <a:t>22</a:t>
            </a:fld>
            <a:endParaRPr lang="en-US" altLang="en-US" sz="1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0"/>
            <a:ext cx="9144000" cy="1600200"/>
          </a:xfrm>
        </p:spPr>
        <p:txBody>
          <a:bodyPr anchor="t" anchorCtr="0"/>
          <a:lstStyle/>
          <a:p>
            <a:pPr eaLnBrk="1" hangingPunct="1">
              <a:defRPr/>
            </a:pPr>
            <a:r>
              <a:rPr lang="en-US" dirty="0"/>
              <a:t>Implications for Addressing Performance Problems</a:t>
            </a:r>
          </a:p>
        </p:txBody>
      </p:sp>
      <p:sp>
        <p:nvSpPr>
          <p:cNvPr id="20483" name="Rectangle 3"/>
          <p:cNvSpPr>
            <a:spLocks noGrp="1" noChangeArrowheads="1"/>
          </p:cNvSpPr>
          <p:nvPr>
            <p:ph type="body" idx="1"/>
          </p:nvPr>
        </p:nvSpPr>
        <p:spPr>
          <a:xfrm>
            <a:off x="457200" y="1676400"/>
            <a:ext cx="8229600" cy="4191000"/>
          </a:xfrm>
        </p:spPr>
        <p:txBody>
          <a:bodyPr/>
          <a:lstStyle/>
          <a:p>
            <a:pPr eaLnBrk="1" hangingPunct="1">
              <a:spcAft>
                <a:spcPts val="600"/>
              </a:spcAft>
            </a:pPr>
            <a:r>
              <a:rPr lang="en-US" altLang="en-US" sz="2800"/>
              <a:t>Managers need information to accurately identify </a:t>
            </a:r>
            <a:r>
              <a:rPr lang="en-US" altLang="en-US" sz="2800" u="sng"/>
              <a:t>source(s)</a:t>
            </a:r>
            <a:r>
              <a:rPr lang="en-US" altLang="en-US" sz="2800"/>
              <a:t> of performance problems</a:t>
            </a:r>
          </a:p>
          <a:p>
            <a:pPr eaLnBrk="1" hangingPunct="1">
              <a:spcAft>
                <a:spcPts val="600"/>
              </a:spcAft>
            </a:pPr>
            <a:r>
              <a:rPr lang="en-US" altLang="en-US" sz="2800"/>
              <a:t>Performance management systems must…</a:t>
            </a:r>
          </a:p>
          <a:p>
            <a:pPr lvl="1" eaLnBrk="1" hangingPunct="1">
              <a:spcAft>
                <a:spcPts val="600"/>
              </a:spcAft>
            </a:pPr>
            <a:r>
              <a:rPr lang="en-US" altLang="en-US"/>
              <a:t>Measure performance</a:t>
            </a:r>
          </a:p>
          <a:p>
            <a:pPr lvl="3" eaLnBrk="1" hangingPunct="1">
              <a:spcAft>
                <a:spcPts val="600"/>
              </a:spcAft>
              <a:buFontTx/>
              <a:buNone/>
            </a:pPr>
            <a:r>
              <a:rPr lang="en-US" altLang="en-US" sz="2400"/>
              <a:t>AND</a:t>
            </a:r>
          </a:p>
          <a:p>
            <a:pPr lvl="1" eaLnBrk="1" hangingPunct="1">
              <a:spcAft>
                <a:spcPts val="600"/>
              </a:spcAft>
            </a:pPr>
            <a:r>
              <a:rPr lang="en-US" altLang="en-US"/>
              <a:t>Provide information on source(s) of problems</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7CD2D7FC-3648-4521-BDBB-1B63139D83F7}" type="slidenum">
              <a:rPr lang="en-US" altLang="en-US" sz="1000"/>
              <a:pPr>
                <a:spcBef>
                  <a:spcPct val="0"/>
                </a:spcBef>
                <a:buClrTx/>
                <a:buSzTx/>
                <a:buFontTx/>
                <a:buNone/>
              </a:pPr>
              <a:t>23</a:t>
            </a:fld>
            <a:endParaRPr lang="en-US" altLang="en-US" sz="1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0" y="381000"/>
            <a:ext cx="9144000" cy="1371600"/>
          </a:xfrm>
        </p:spPr>
        <p:txBody>
          <a:bodyPr/>
          <a:lstStyle/>
          <a:p>
            <a:pPr eaLnBrk="1" hangingPunct="1">
              <a:defRPr/>
            </a:pPr>
            <a:r>
              <a:rPr lang="en-US" dirty="0"/>
              <a:t>Performance Dimensions:</a:t>
            </a:r>
            <a:br>
              <a:rPr lang="en-US" dirty="0"/>
            </a:br>
            <a:r>
              <a:rPr lang="en-US" dirty="0"/>
              <a:t>Types of Multidimensional Behaviors</a:t>
            </a:r>
          </a:p>
        </p:txBody>
      </p:sp>
      <p:sp>
        <p:nvSpPr>
          <p:cNvPr id="25603" name="Rectangle 3"/>
          <p:cNvSpPr>
            <a:spLocks noGrp="1" noChangeArrowheads="1"/>
          </p:cNvSpPr>
          <p:nvPr>
            <p:ph type="body" idx="1"/>
          </p:nvPr>
        </p:nvSpPr>
        <p:spPr>
          <a:xfrm>
            <a:off x="914400" y="2282825"/>
            <a:ext cx="7543800" cy="3127375"/>
          </a:xfrm>
        </p:spPr>
        <p:txBody>
          <a:bodyPr>
            <a:normAutofit fontScale="85000" lnSpcReduction="20000"/>
          </a:bodyPr>
          <a:lstStyle/>
          <a:p>
            <a:pPr eaLnBrk="1" hangingPunct="1">
              <a:spcAft>
                <a:spcPts val="600"/>
              </a:spcAft>
              <a:defRPr/>
            </a:pPr>
            <a:r>
              <a:rPr lang="en-US" sz="3600" dirty="0"/>
              <a:t>Task performance</a:t>
            </a:r>
          </a:p>
          <a:p>
            <a:pPr eaLnBrk="1" hangingPunct="1">
              <a:spcAft>
                <a:spcPts val="600"/>
              </a:spcAft>
              <a:defRPr/>
            </a:pPr>
            <a:r>
              <a:rPr lang="en-US" sz="3600" dirty="0"/>
              <a:t>Contextual performance</a:t>
            </a:r>
          </a:p>
          <a:p>
            <a:pPr lvl="1" eaLnBrk="1" hangingPunct="1">
              <a:spcAft>
                <a:spcPts val="600"/>
              </a:spcAft>
              <a:defRPr/>
            </a:pPr>
            <a:r>
              <a:rPr lang="en-US" sz="3200" dirty="0" err="1"/>
              <a:t>Prosocial</a:t>
            </a:r>
            <a:r>
              <a:rPr lang="en-US" sz="3200" dirty="0"/>
              <a:t> behaviors</a:t>
            </a:r>
          </a:p>
          <a:p>
            <a:pPr lvl="1" eaLnBrk="1" hangingPunct="1">
              <a:spcAft>
                <a:spcPts val="600"/>
              </a:spcAft>
              <a:defRPr/>
            </a:pPr>
            <a:r>
              <a:rPr lang="en-US" sz="3200" dirty="0"/>
              <a:t>Organizational citizenship</a:t>
            </a:r>
          </a:p>
          <a:p>
            <a:pPr eaLnBrk="1" hangingPunct="1">
              <a:spcAft>
                <a:spcPts val="600"/>
              </a:spcAft>
              <a:defRPr/>
            </a:pPr>
            <a:r>
              <a:rPr lang="en-US" sz="3600" dirty="0"/>
              <a:t>Counterproductive performance</a:t>
            </a:r>
          </a:p>
          <a:p>
            <a:pPr eaLnBrk="1" hangingPunct="1">
              <a:spcAft>
                <a:spcPts val="600"/>
              </a:spcAft>
              <a:defRPr/>
            </a:pPr>
            <a:r>
              <a:rPr lang="en-US" sz="3600" dirty="0"/>
              <a:t>Adaptive Performance</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EEC52D2B-D819-4EF5-9AAC-E9E731F4688D}" type="slidenum">
              <a:rPr lang="en-US" altLang="en-US" sz="1000"/>
              <a:pPr>
                <a:spcBef>
                  <a:spcPct val="0"/>
                </a:spcBef>
                <a:buClrTx/>
                <a:buSzTx/>
                <a:buFontTx/>
                <a:buNone/>
              </a:pPr>
              <a:t>24</a:t>
            </a:fld>
            <a:endParaRPr lang="en-US" altLang="en-US" sz="1000"/>
          </a:p>
        </p:txBody>
      </p:sp>
      <p:sp>
        <p:nvSpPr>
          <p:cNvPr id="33797" name="TextBox 3"/>
          <p:cNvSpPr txBox="1">
            <a:spLocks noChangeArrowheads="1"/>
          </p:cNvSpPr>
          <p:nvPr/>
        </p:nvSpPr>
        <p:spPr bwMode="auto">
          <a:xfrm>
            <a:off x="14173200" y="-2193925"/>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endParaRPr lang="en-US" altLang="en-US" sz="1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277813"/>
            <a:ext cx="8229600" cy="949325"/>
          </a:xfrm>
        </p:spPr>
        <p:txBody>
          <a:bodyPr/>
          <a:lstStyle/>
          <a:p>
            <a:pPr eaLnBrk="1" hangingPunct="1">
              <a:defRPr/>
            </a:pPr>
            <a:r>
              <a:rPr lang="en-US" dirty="0">
                <a:cs typeface="Times New Roman" charset="0"/>
              </a:rPr>
              <a:t>Task Performance</a:t>
            </a:r>
          </a:p>
        </p:txBody>
      </p:sp>
      <p:sp>
        <p:nvSpPr>
          <p:cNvPr id="26627" name="Rectangle 3"/>
          <p:cNvSpPr>
            <a:spLocks noGrp="1" noChangeArrowheads="1"/>
          </p:cNvSpPr>
          <p:nvPr>
            <p:ph type="body" idx="1"/>
          </p:nvPr>
        </p:nvSpPr>
        <p:spPr>
          <a:xfrm>
            <a:off x="914400" y="1600200"/>
            <a:ext cx="7391400" cy="4800600"/>
          </a:xfrm>
        </p:spPr>
        <p:txBody>
          <a:bodyPr/>
          <a:lstStyle/>
          <a:p>
            <a:pPr eaLnBrk="1" hangingPunct="1">
              <a:spcAft>
                <a:spcPts val="600"/>
              </a:spcAft>
              <a:buFont typeface="Wingdings" charset="2"/>
              <a:buNone/>
              <a:defRPr/>
            </a:pPr>
            <a:r>
              <a:rPr lang="en-US" sz="3600" dirty="0">
                <a:cs typeface="Times New Roman" charset="0"/>
              </a:rPr>
              <a:t>Activities that </a:t>
            </a:r>
          </a:p>
          <a:p>
            <a:pPr eaLnBrk="1" hangingPunct="1">
              <a:spcAft>
                <a:spcPts val="600"/>
              </a:spcAft>
              <a:defRPr/>
            </a:pPr>
            <a:r>
              <a:rPr lang="en-US" dirty="0">
                <a:cs typeface="Times New Roman" charset="0"/>
              </a:rPr>
              <a:t>Transform raw materials </a:t>
            </a:r>
          </a:p>
          <a:p>
            <a:pPr eaLnBrk="1" hangingPunct="1">
              <a:spcAft>
                <a:spcPts val="600"/>
              </a:spcAft>
              <a:defRPr/>
            </a:pPr>
            <a:r>
              <a:rPr lang="en-US" dirty="0">
                <a:cs typeface="Times New Roman" charset="0"/>
              </a:rPr>
              <a:t>Help with the transformation process</a:t>
            </a:r>
          </a:p>
          <a:p>
            <a:pPr lvl="1" eaLnBrk="1" hangingPunct="1">
              <a:spcAft>
                <a:spcPts val="600"/>
              </a:spcAft>
              <a:defRPr/>
            </a:pPr>
            <a:r>
              <a:rPr lang="en-US" dirty="0">
                <a:cs typeface="Times New Roman" charset="0"/>
              </a:rPr>
              <a:t>Replenishing</a:t>
            </a:r>
          </a:p>
          <a:p>
            <a:pPr lvl="1" eaLnBrk="1" hangingPunct="1">
              <a:spcAft>
                <a:spcPts val="600"/>
              </a:spcAft>
              <a:defRPr/>
            </a:pPr>
            <a:r>
              <a:rPr lang="en-US" dirty="0">
                <a:cs typeface="Times New Roman" charset="0"/>
              </a:rPr>
              <a:t>Distributing</a:t>
            </a:r>
          </a:p>
          <a:p>
            <a:pPr lvl="1" eaLnBrk="1" hangingPunct="1">
              <a:spcAft>
                <a:spcPts val="600"/>
              </a:spcAft>
              <a:defRPr/>
            </a:pPr>
            <a:r>
              <a:rPr lang="en-US" dirty="0">
                <a:cs typeface="Times New Roman" charset="0"/>
              </a:rPr>
              <a:t>Supporting</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5BACB83E-CFB3-4FF8-ADA5-6DEB82DFF7A2}" type="slidenum">
              <a:rPr lang="en-US" altLang="en-US" sz="1000"/>
              <a:pPr>
                <a:spcBef>
                  <a:spcPct val="0"/>
                </a:spcBef>
                <a:buClrTx/>
                <a:buSzTx/>
                <a:buFontTx/>
                <a:buNone/>
              </a:pPr>
              <a:t>25</a:t>
            </a:fld>
            <a:endParaRPr lang="en-US" altLang="en-US" sz="1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7813"/>
            <a:ext cx="8229600" cy="949325"/>
          </a:xfrm>
        </p:spPr>
        <p:txBody>
          <a:bodyPr/>
          <a:lstStyle/>
          <a:p>
            <a:pPr eaLnBrk="1" hangingPunct="1">
              <a:defRPr/>
            </a:pPr>
            <a:r>
              <a:rPr lang="en-US">
                <a:cs typeface="Times New Roman" charset="0"/>
              </a:rPr>
              <a:t>Contextual Performance</a:t>
            </a:r>
          </a:p>
        </p:txBody>
      </p:sp>
      <p:sp>
        <p:nvSpPr>
          <p:cNvPr id="29699" name="Rectangle 3"/>
          <p:cNvSpPr>
            <a:spLocks noGrp="1" noChangeArrowheads="1"/>
          </p:cNvSpPr>
          <p:nvPr>
            <p:ph type="body" idx="1"/>
          </p:nvPr>
        </p:nvSpPr>
        <p:spPr>
          <a:xfrm>
            <a:off x="914400" y="1600200"/>
            <a:ext cx="7848600" cy="4724400"/>
          </a:xfrm>
        </p:spPr>
        <p:txBody>
          <a:bodyPr/>
          <a:lstStyle/>
          <a:p>
            <a:pPr eaLnBrk="1" hangingPunct="1">
              <a:lnSpc>
                <a:spcPct val="90000"/>
              </a:lnSpc>
              <a:spcAft>
                <a:spcPts val="600"/>
              </a:spcAft>
              <a:buFont typeface="Wingdings" charset="2"/>
              <a:buNone/>
              <a:defRPr/>
            </a:pPr>
            <a:r>
              <a:rPr lang="en-US" sz="3600" dirty="0">
                <a:cs typeface="Times New Roman" charset="0"/>
              </a:rPr>
              <a:t>Behaviors that </a:t>
            </a:r>
          </a:p>
          <a:p>
            <a:pPr eaLnBrk="1" hangingPunct="1">
              <a:lnSpc>
                <a:spcPct val="90000"/>
              </a:lnSpc>
              <a:spcAft>
                <a:spcPts val="600"/>
              </a:spcAft>
              <a:defRPr/>
            </a:pPr>
            <a:r>
              <a:rPr lang="en-US" dirty="0">
                <a:cs typeface="Times New Roman" charset="0"/>
              </a:rPr>
              <a:t>Contribute to the organization’s effectiveness</a:t>
            </a:r>
            <a:r>
              <a:rPr lang="en-US" sz="3600" dirty="0">
                <a:cs typeface="Times New Roman" charset="0"/>
              </a:rPr>
              <a:t> </a:t>
            </a:r>
          </a:p>
          <a:p>
            <a:pPr lvl="1" eaLnBrk="1" hangingPunct="1">
              <a:lnSpc>
                <a:spcPct val="90000"/>
              </a:lnSpc>
              <a:spcAft>
                <a:spcPts val="600"/>
              </a:spcAft>
              <a:buFontTx/>
              <a:buNone/>
              <a:defRPr/>
            </a:pPr>
            <a:r>
              <a:rPr lang="en-US" dirty="0">
                <a:cs typeface="Times New Roman" charset="0"/>
              </a:rPr>
              <a:t>AND</a:t>
            </a:r>
          </a:p>
          <a:p>
            <a:pPr eaLnBrk="1" hangingPunct="1">
              <a:lnSpc>
                <a:spcPct val="90000"/>
              </a:lnSpc>
              <a:spcAft>
                <a:spcPts val="600"/>
              </a:spcAft>
              <a:defRPr/>
            </a:pPr>
            <a:r>
              <a:rPr lang="en-US" dirty="0">
                <a:cs typeface="Times New Roman" charset="0"/>
              </a:rPr>
              <a:t>Provide a good environment in which task performance can occur</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90057BCF-894D-42B9-B78D-32C81EF7A0DE}" type="slidenum">
              <a:rPr lang="en-US" altLang="en-US" sz="1000"/>
              <a:pPr>
                <a:spcBef>
                  <a:spcPct val="0"/>
                </a:spcBef>
                <a:buClrTx/>
                <a:buSzTx/>
                <a:buFontTx/>
                <a:buNone/>
              </a:pPr>
              <a:t>26</a:t>
            </a:fld>
            <a:endParaRPr lang="en-US" altLang="en-US" sz="1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0"/>
            <a:ext cx="9144000" cy="1600200"/>
          </a:xfrm>
        </p:spPr>
        <p:txBody>
          <a:bodyPr/>
          <a:lstStyle/>
          <a:p>
            <a:pPr eaLnBrk="1" hangingPunct="1">
              <a:defRPr/>
            </a:pPr>
            <a:r>
              <a:rPr lang="en-US"/>
              <a:t>Differences Between </a:t>
            </a:r>
            <a:br>
              <a:rPr lang="en-US"/>
            </a:br>
            <a:r>
              <a:rPr lang="en-US"/>
              <a:t>Task and Contextual Performance</a:t>
            </a:r>
          </a:p>
        </p:txBody>
      </p:sp>
      <p:sp>
        <p:nvSpPr>
          <p:cNvPr id="31747" name="Rectangle 3"/>
          <p:cNvSpPr>
            <a:spLocks noGrp="1" noChangeArrowheads="1"/>
          </p:cNvSpPr>
          <p:nvPr>
            <p:ph type="body" sz="half" idx="1"/>
          </p:nvPr>
        </p:nvSpPr>
        <p:spPr>
          <a:xfrm>
            <a:off x="304800" y="1676400"/>
            <a:ext cx="3868738" cy="5410200"/>
          </a:xfrm>
        </p:spPr>
        <p:txBody>
          <a:bodyPr>
            <a:noAutofit/>
          </a:bodyPr>
          <a:lstStyle/>
          <a:p>
            <a:pPr eaLnBrk="1" hangingPunct="1">
              <a:defRPr/>
            </a:pPr>
            <a:r>
              <a:rPr lang="en-US" dirty="0"/>
              <a:t>Task Performance</a:t>
            </a:r>
          </a:p>
          <a:p>
            <a:pPr lvl="1" eaLnBrk="1" hangingPunct="1">
              <a:spcAft>
                <a:spcPts val="1200"/>
              </a:spcAft>
              <a:defRPr/>
            </a:pPr>
            <a:r>
              <a:rPr lang="en-US" sz="2800" dirty="0"/>
              <a:t>Varies across jobs</a:t>
            </a:r>
          </a:p>
          <a:p>
            <a:pPr lvl="1" eaLnBrk="1" hangingPunct="1">
              <a:spcAft>
                <a:spcPts val="1200"/>
              </a:spcAft>
              <a:defRPr/>
            </a:pPr>
            <a:r>
              <a:rPr lang="en-US" sz="2800" dirty="0"/>
              <a:t>Likely to be role prescribed</a:t>
            </a:r>
          </a:p>
          <a:p>
            <a:pPr lvl="1" eaLnBrk="1" hangingPunct="1">
              <a:spcAft>
                <a:spcPts val="1200"/>
              </a:spcAft>
              <a:defRPr/>
            </a:pPr>
            <a:r>
              <a:rPr lang="en-US" sz="2800" dirty="0"/>
              <a:t>Influenced by</a:t>
            </a:r>
          </a:p>
          <a:p>
            <a:pPr lvl="2" eaLnBrk="1" hangingPunct="1">
              <a:spcAft>
                <a:spcPts val="1200"/>
              </a:spcAft>
              <a:defRPr/>
            </a:pPr>
            <a:r>
              <a:rPr lang="en-US" sz="2400" dirty="0"/>
              <a:t>Abilities</a:t>
            </a:r>
          </a:p>
          <a:p>
            <a:pPr lvl="2" eaLnBrk="1" hangingPunct="1">
              <a:spcAft>
                <a:spcPts val="1200"/>
              </a:spcAft>
              <a:defRPr/>
            </a:pPr>
            <a:r>
              <a:rPr lang="en-US" sz="2400" dirty="0"/>
              <a:t>Skills	</a:t>
            </a:r>
          </a:p>
        </p:txBody>
      </p:sp>
      <p:sp>
        <p:nvSpPr>
          <p:cNvPr id="31748" name="Rectangle 4"/>
          <p:cNvSpPr>
            <a:spLocks noGrp="1" noChangeArrowheads="1"/>
          </p:cNvSpPr>
          <p:nvPr>
            <p:ph type="body" sz="half" idx="2"/>
          </p:nvPr>
        </p:nvSpPr>
        <p:spPr>
          <a:xfrm>
            <a:off x="4267200" y="1676400"/>
            <a:ext cx="4648200" cy="4495800"/>
          </a:xfrm>
        </p:spPr>
        <p:txBody>
          <a:bodyPr/>
          <a:lstStyle/>
          <a:p>
            <a:pPr eaLnBrk="1" hangingPunct="1">
              <a:defRPr/>
            </a:pPr>
            <a:r>
              <a:rPr lang="en-US" dirty="0"/>
              <a:t>Contextual Performance</a:t>
            </a:r>
          </a:p>
          <a:p>
            <a:pPr lvl="1" eaLnBrk="1" hangingPunct="1">
              <a:spcAft>
                <a:spcPts val="1200"/>
              </a:spcAft>
              <a:defRPr/>
            </a:pPr>
            <a:r>
              <a:rPr lang="en-US" sz="2800" dirty="0"/>
              <a:t>Fairly similar across jobs</a:t>
            </a:r>
          </a:p>
          <a:p>
            <a:pPr lvl="1" eaLnBrk="1" hangingPunct="1">
              <a:spcAft>
                <a:spcPts val="1200"/>
              </a:spcAft>
              <a:defRPr/>
            </a:pPr>
            <a:r>
              <a:rPr lang="en-US" sz="2800" dirty="0"/>
              <a:t>Not likely to be role prescribed</a:t>
            </a:r>
          </a:p>
          <a:p>
            <a:pPr lvl="1" eaLnBrk="1" hangingPunct="1">
              <a:spcAft>
                <a:spcPts val="1200"/>
              </a:spcAft>
              <a:defRPr/>
            </a:pPr>
            <a:r>
              <a:rPr lang="en-US" sz="2800" dirty="0"/>
              <a:t>Influenced by</a:t>
            </a:r>
          </a:p>
          <a:p>
            <a:pPr lvl="2" eaLnBrk="1" hangingPunct="1">
              <a:spcAft>
                <a:spcPts val="1200"/>
              </a:spcAft>
              <a:defRPr/>
            </a:pPr>
            <a:r>
              <a:rPr lang="en-US" sz="2400" dirty="0"/>
              <a:t>Personality</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EB52B56D-A18C-4A68-B8B4-DB22F3F50A1C}" type="slidenum">
              <a:rPr lang="en-US" altLang="en-US" sz="1000"/>
              <a:pPr>
                <a:spcBef>
                  <a:spcPct val="0"/>
                </a:spcBef>
                <a:buClrTx/>
                <a:buSzTx/>
                <a:buFontTx/>
                <a:buNone/>
              </a:pPr>
              <a:t>27</a:t>
            </a:fld>
            <a:endParaRPr lang="en-US" altLang="en-US" sz="1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381000"/>
            <a:ext cx="9144000" cy="1600200"/>
          </a:xfrm>
        </p:spPr>
        <p:txBody>
          <a:bodyPr/>
          <a:lstStyle/>
          <a:p>
            <a:pPr eaLnBrk="1" hangingPunct="1">
              <a:defRPr/>
            </a:pPr>
            <a:r>
              <a:rPr lang="en-US" dirty="0"/>
              <a:t>Why Include Task and Contextual </a:t>
            </a:r>
            <a:br>
              <a:rPr lang="en-US" dirty="0"/>
            </a:br>
            <a:r>
              <a:rPr lang="en-US" dirty="0"/>
              <a:t>Performance Dimensions in PM System?</a:t>
            </a:r>
          </a:p>
        </p:txBody>
      </p:sp>
      <p:sp>
        <p:nvSpPr>
          <p:cNvPr id="32771" name="Rectangle 3"/>
          <p:cNvSpPr>
            <a:spLocks noGrp="1" noChangeArrowheads="1"/>
          </p:cNvSpPr>
          <p:nvPr>
            <p:ph type="body" idx="1"/>
          </p:nvPr>
        </p:nvSpPr>
        <p:spPr>
          <a:xfrm>
            <a:off x="533400" y="2362200"/>
            <a:ext cx="8077200" cy="3662363"/>
          </a:xfrm>
        </p:spPr>
        <p:txBody>
          <a:bodyPr/>
          <a:lstStyle/>
          <a:p>
            <a:pPr marL="609600" indent="-609600" eaLnBrk="1" hangingPunct="1">
              <a:buClr>
                <a:schemeClr val="tx1"/>
              </a:buClr>
              <a:buFontTx/>
              <a:buAutoNum type="arabicPeriod"/>
              <a:defRPr/>
            </a:pPr>
            <a:r>
              <a:rPr lang="en-US" dirty="0"/>
              <a:t>Global competition</a:t>
            </a:r>
          </a:p>
          <a:p>
            <a:pPr marL="609600" indent="-609600" eaLnBrk="1" hangingPunct="1">
              <a:buClr>
                <a:schemeClr val="tx1"/>
              </a:buClr>
              <a:buFontTx/>
              <a:buAutoNum type="arabicPeriod"/>
              <a:defRPr/>
            </a:pPr>
            <a:r>
              <a:rPr lang="en-US" dirty="0"/>
              <a:t>Customer service </a:t>
            </a:r>
          </a:p>
          <a:p>
            <a:pPr marL="609600" indent="-609600" eaLnBrk="1" hangingPunct="1">
              <a:buClr>
                <a:schemeClr val="tx1"/>
              </a:buClr>
              <a:buFontTx/>
              <a:buAutoNum type="arabicPeriod"/>
              <a:defRPr/>
            </a:pPr>
            <a:r>
              <a:rPr lang="en-US" dirty="0"/>
              <a:t>Teamwork</a:t>
            </a:r>
          </a:p>
          <a:p>
            <a:pPr marL="609600" indent="-609600" eaLnBrk="1" hangingPunct="1">
              <a:buClr>
                <a:schemeClr val="tx1"/>
              </a:buClr>
              <a:buFontTx/>
              <a:buAutoNum type="arabicPeriod"/>
              <a:defRPr/>
            </a:pPr>
            <a:r>
              <a:rPr lang="en-US" dirty="0"/>
              <a:t>Employee perceptions of PM</a:t>
            </a:r>
          </a:p>
          <a:p>
            <a:pPr marL="609600" indent="-609600" eaLnBrk="1" hangingPunct="1">
              <a:buClr>
                <a:schemeClr val="tx1"/>
              </a:buClr>
              <a:buFontTx/>
              <a:buAutoNum type="arabicPeriod"/>
              <a:defRPr/>
            </a:pPr>
            <a:r>
              <a:rPr lang="en-US" dirty="0"/>
              <a:t>Supervisor views</a:t>
            </a:r>
          </a:p>
          <a:p>
            <a:pPr marL="609600" indent="-609600" eaLnBrk="1" hangingPunct="1">
              <a:buClr>
                <a:schemeClr val="tx1"/>
              </a:buClr>
              <a:buFontTx/>
              <a:buAutoNum type="arabicPeriod"/>
              <a:defRPr/>
            </a:pPr>
            <a:r>
              <a:rPr lang="en-US" dirty="0"/>
              <a:t>Cultural differences</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9442B23F-AB1F-47C4-BF46-30A5206CC83D}" type="slidenum">
              <a:rPr lang="en-US" altLang="en-US" sz="1000"/>
              <a:pPr>
                <a:spcBef>
                  <a:spcPct val="0"/>
                </a:spcBef>
                <a:buClrTx/>
                <a:buSzTx/>
                <a:buFontTx/>
                <a:buNone/>
              </a:pPr>
              <a:t>28</a:t>
            </a:fld>
            <a:endParaRPr lang="en-US" altLang="en-US" sz="10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7813"/>
            <a:ext cx="8229600" cy="949325"/>
          </a:xfrm>
        </p:spPr>
        <p:txBody>
          <a:bodyPr/>
          <a:lstStyle/>
          <a:p>
            <a:pPr eaLnBrk="1" hangingPunct="1">
              <a:defRPr/>
            </a:pPr>
            <a:r>
              <a:rPr lang="en-US"/>
              <a:t>Voice Behavior</a:t>
            </a:r>
          </a:p>
        </p:txBody>
      </p:sp>
      <p:sp>
        <p:nvSpPr>
          <p:cNvPr id="40962" name="Rectangle 5"/>
          <p:cNvSpPr>
            <a:spLocks noChangeArrowheads="1"/>
          </p:cNvSpPr>
          <p:nvPr/>
        </p:nvSpPr>
        <p:spPr bwMode="auto">
          <a:xfrm>
            <a:off x="1543050" y="2457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endParaRPr lang="en-US" altLang="en-US" sz="1800"/>
          </a:p>
        </p:txBody>
      </p:sp>
      <p:sp>
        <p:nvSpPr>
          <p:cNvPr id="14" name="TextBox 13"/>
          <p:cNvSpPr txBox="1"/>
          <p:nvPr/>
        </p:nvSpPr>
        <p:spPr>
          <a:xfrm>
            <a:off x="457200" y="1371600"/>
            <a:ext cx="8153400" cy="5005388"/>
          </a:xfrm>
          <a:prstGeom prst="rect">
            <a:avLst/>
          </a:prstGeom>
          <a:noFill/>
        </p:spPr>
        <p:txBody>
          <a:bodyPr>
            <a:spAutoFit/>
          </a:bodyPr>
          <a:lstStyle>
            <a:lvl1pPr marL="342900" indent="-342900">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Behavior that emphasizes expression of constructive challenge with the goal to improve rather than merely criticize </a:t>
            </a:r>
            <a:endParaRPr lang="en-US" altLang="en-US" sz="3600">
              <a:solidFill>
                <a:srgbClr val="FFFFFF"/>
              </a:solidFill>
              <a:effectLst>
                <a:outerShdw blurRad="38100" dist="38100" dir="2700000" algn="tl">
                  <a:srgbClr val="000000"/>
                </a:outerShdw>
              </a:effectLst>
              <a:cs typeface="Times New Roman" charset="0"/>
            </a:endParaRPr>
          </a:p>
          <a:p>
            <a:pPr eaLnBrk="1" hangingPunct="1">
              <a:lnSpc>
                <a:spcPct val="90000"/>
              </a:lnSpc>
              <a:spcBef>
                <a:spcPct val="20000"/>
              </a:spcBef>
              <a:spcAft>
                <a:spcPts val="1200"/>
              </a:spcAft>
              <a:buClr>
                <a:srgbClr val="FFFFCC"/>
              </a:buClr>
              <a:buSzPct val="60000"/>
              <a:buFont typeface="Wingdings" charset="2"/>
              <a:buChar char="n"/>
            </a:pPr>
            <a:r>
              <a:rPr lang="en-US" altLang="en-US" sz="2800">
                <a:solidFill>
                  <a:srgbClr val="FFFFFF"/>
                </a:solidFill>
                <a:effectLst>
                  <a:outerShdw blurRad="38100" dist="38100" dir="2700000" algn="tl">
                    <a:srgbClr val="000000"/>
                  </a:outerShdw>
                </a:effectLst>
                <a:cs typeface="Times New Roman" charset="0"/>
              </a:rPr>
              <a:t>Challenges the status quo in a positive way </a:t>
            </a:r>
          </a:p>
          <a:p>
            <a:pPr eaLnBrk="1" hangingPunct="1">
              <a:lnSpc>
                <a:spcPct val="90000"/>
              </a:lnSpc>
              <a:spcBef>
                <a:spcPct val="20000"/>
              </a:spcBef>
              <a:spcAft>
                <a:spcPts val="1200"/>
              </a:spcAft>
              <a:buClr>
                <a:srgbClr val="FFFFCC"/>
              </a:buClr>
              <a:buSzPct val="60000"/>
              <a:buFont typeface="Wingdings" charset="2"/>
              <a:buChar char="n"/>
            </a:pPr>
            <a:r>
              <a:rPr lang="en-US" altLang="en-US" sz="2800">
                <a:solidFill>
                  <a:srgbClr val="FFFFFF"/>
                </a:solidFill>
                <a:effectLst>
                  <a:outerShdw blurRad="38100" dist="38100" dir="2700000" algn="tl">
                    <a:srgbClr val="000000"/>
                  </a:outerShdw>
                </a:effectLst>
                <a:cs typeface="Times New Roman" charset="0"/>
              </a:rPr>
              <a:t>Makes innovative suggestions for change</a:t>
            </a:r>
          </a:p>
          <a:p>
            <a:pPr eaLnBrk="1" hangingPunct="1">
              <a:lnSpc>
                <a:spcPct val="90000"/>
              </a:lnSpc>
              <a:spcBef>
                <a:spcPct val="20000"/>
              </a:spcBef>
              <a:spcAft>
                <a:spcPts val="1200"/>
              </a:spcAft>
              <a:buClr>
                <a:srgbClr val="FFFFCC"/>
              </a:buClr>
              <a:buSzPct val="60000"/>
              <a:buFont typeface="Wingdings" charset="2"/>
              <a:buChar char="n"/>
            </a:pPr>
            <a:r>
              <a:rPr lang="en-US" altLang="en-US" sz="2800">
                <a:solidFill>
                  <a:srgbClr val="FFFFFF"/>
                </a:solidFill>
                <a:effectLst>
                  <a:outerShdw blurRad="38100" dist="38100" dir="2700000" algn="tl">
                    <a:srgbClr val="000000"/>
                  </a:outerShdw>
                </a:effectLst>
                <a:cs typeface="Times New Roman" charset="0"/>
              </a:rPr>
              <a:t>Recommends modifications to standard procedures</a:t>
            </a:r>
            <a:endParaRPr lang="en-US" altLang="en-US" sz="2400">
              <a:cs typeface="Times New Roman" charset="0"/>
            </a:endParaRPr>
          </a:p>
          <a:p>
            <a:endParaRPr lang="en-US" altLang="en-US" sz="1600">
              <a:cs typeface="Times New Roman" charset="0"/>
            </a:endParaRP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189FBEE1-7A58-41A9-90B1-212FA48E6F3E}" type="slidenum">
              <a:rPr lang="en-US" altLang="en-US" sz="1000"/>
              <a:pPr>
                <a:spcBef>
                  <a:spcPct val="0"/>
                </a:spcBef>
                <a:buClrTx/>
                <a:buSzTx/>
                <a:buFontTx/>
                <a:buNone/>
              </a:pPr>
              <a:t>29</a:t>
            </a:fld>
            <a:endParaRPr lang="en-US" altLang="en-US" sz="10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7813"/>
            <a:ext cx="8229600" cy="949325"/>
          </a:xfrm>
        </p:spPr>
        <p:txBody>
          <a:bodyPr/>
          <a:lstStyle/>
          <a:p>
            <a:pPr eaLnBrk="1" hangingPunct="1">
              <a:defRPr/>
            </a:pPr>
            <a:r>
              <a:rPr lang="en-US" dirty="0"/>
              <a:t>Counterproductive Performance</a:t>
            </a:r>
          </a:p>
        </p:txBody>
      </p:sp>
      <p:sp>
        <p:nvSpPr>
          <p:cNvPr id="41986" name="Rectangle 5"/>
          <p:cNvSpPr>
            <a:spLocks noChangeArrowheads="1"/>
          </p:cNvSpPr>
          <p:nvPr/>
        </p:nvSpPr>
        <p:spPr bwMode="auto">
          <a:xfrm>
            <a:off x="1543050" y="2457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endParaRPr lang="en-US" altLang="en-US" sz="1800"/>
          </a:p>
        </p:txBody>
      </p:sp>
      <p:sp>
        <p:nvSpPr>
          <p:cNvPr id="14" name="TextBox 13"/>
          <p:cNvSpPr txBox="1"/>
          <p:nvPr/>
        </p:nvSpPr>
        <p:spPr>
          <a:xfrm>
            <a:off x="457200" y="1371600"/>
            <a:ext cx="8153400" cy="3090863"/>
          </a:xfrm>
          <a:prstGeom prst="rect">
            <a:avLst/>
          </a:prstGeom>
          <a:noFill/>
        </p:spPr>
        <p:txBody>
          <a:bodyPr>
            <a:spAutoFit/>
          </a:bodyPr>
          <a:lstStyle>
            <a:lvl1pPr marL="342900" indent="-342900">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Behaviors and results that are voluntary</a:t>
            </a:r>
          </a:p>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and violate organizational norms</a:t>
            </a:r>
            <a:endParaRPr lang="en-US" altLang="en-US" sz="3600">
              <a:solidFill>
                <a:srgbClr val="FFFFFF"/>
              </a:solidFill>
              <a:effectLst>
                <a:outerShdw blurRad="38100" dist="38100" dir="2700000" algn="tl">
                  <a:srgbClr val="000000"/>
                </a:outerShdw>
              </a:effectLst>
              <a:cs typeface="Times New Roman" charset="0"/>
            </a:endParaRPr>
          </a:p>
          <a:p>
            <a:pPr eaLnBrk="1" hangingPunct="1">
              <a:lnSpc>
                <a:spcPct val="90000"/>
              </a:lnSpc>
              <a:spcBef>
                <a:spcPct val="20000"/>
              </a:spcBef>
              <a:spcAft>
                <a:spcPts val="1200"/>
              </a:spcAft>
              <a:buClr>
                <a:srgbClr val="FFFFCC"/>
              </a:buClr>
              <a:buSzPct val="60000"/>
              <a:buFont typeface="Wingdings" charset="2"/>
              <a:buChar char="n"/>
            </a:pPr>
            <a:r>
              <a:rPr lang="en-US" altLang="en-US" sz="2800">
                <a:solidFill>
                  <a:srgbClr val="FFFFFF"/>
                </a:solidFill>
                <a:effectLst>
                  <a:outerShdw blurRad="38100" dist="38100" dir="2700000" algn="tl">
                    <a:srgbClr val="000000"/>
                  </a:outerShdw>
                </a:effectLst>
                <a:cs typeface="Times New Roman" charset="0"/>
              </a:rPr>
              <a:t>Threaten well-being of the organization, its members, or both</a:t>
            </a:r>
          </a:p>
          <a:p>
            <a:endParaRPr lang="en-US" altLang="en-US" sz="1600">
              <a:cs typeface="Times New Roman" charset="0"/>
            </a:endParaRPr>
          </a:p>
        </p:txBody>
      </p:sp>
      <p:sp>
        <p:nvSpPr>
          <p:cNvPr id="2" name="Footer Placeholder 1"/>
          <p:cNvSpPr>
            <a:spLocks noGrp="1"/>
          </p:cNvSpPr>
          <p:nvPr>
            <p:ph type="ftr" sz="quarter" idx="11"/>
          </p:nvPr>
        </p:nvSpPr>
        <p:spPr/>
        <p:txBody>
          <a:bodyPr/>
          <a:lstStyle/>
          <a:p>
            <a:pPr>
              <a:defRPr/>
            </a:pPr>
            <a:r>
              <a:rPr lang="en-US"/>
              <a:t>Copyright © 2019 Chicago Business Press</a:t>
            </a:r>
            <a:endParaRPr lang="en-US" dirty="0"/>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DE1A4C6A-0C23-4770-8BB9-E5F595305DF2}" type="slidenum">
              <a:rPr lang="en-US" altLang="en-US" sz="1000"/>
              <a:pPr>
                <a:spcBef>
                  <a:spcPct val="0"/>
                </a:spcBef>
                <a:buClrTx/>
                <a:buSzTx/>
                <a:buFontTx/>
                <a:buNone/>
              </a:pPr>
              <a:t>30</a:t>
            </a:fld>
            <a:endParaRPr lang="en-US" altLang="en-US" sz="10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7813"/>
            <a:ext cx="8229600" cy="949325"/>
          </a:xfrm>
        </p:spPr>
        <p:txBody>
          <a:bodyPr/>
          <a:lstStyle/>
          <a:p>
            <a:pPr eaLnBrk="1" hangingPunct="1">
              <a:defRPr/>
            </a:pPr>
            <a:r>
              <a:rPr lang="en-US" dirty="0"/>
              <a:t>Examples of counterproductive performance</a:t>
            </a:r>
          </a:p>
        </p:txBody>
      </p:sp>
      <p:sp>
        <p:nvSpPr>
          <p:cNvPr id="43010" name="Rectangle 5"/>
          <p:cNvSpPr>
            <a:spLocks noChangeArrowheads="1"/>
          </p:cNvSpPr>
          <p:nvPr/>
        </p:nvSpPr>
        <p:spPr bwMode="auto">
          <a:xfrm>
            <a:off x="1543050" y="2457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endParaRPr lang="en-US" altLang="en-US" sz="1800"/>
          </a:p>
        </p:txBody>
      </p:sp>
      <p:sp>
        <p:nvSpPr>
          <p:cNvPr id="14" name="TextBox 13"/>
          <p:cNvSpPr txBox="1"/>
          <p:nvPr/>
        </p:nvSpPr>
        <p:spPr>
          <a:xfrm>
            <a:off x="457200" y="1758950"/>
            <a:ext cx="8153400" cy="4413250"/>
          </a:xfrm>
          <a:prstGeom prst="rect">
            <a:avLst/>
          </a:prstGeom>
          <a:noFill/>
        </p:spPr>
        <p:txBody>
          <a:bodyPr>
            <a:spAutoFit/>
          </a:bodyPr>
          <a:lstStyle>
            <a:lvl1pPr marL="342900" indent="-342900">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Exaggerating hours worked</a:t>
            </a:r>
          </a:p>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Gossiping about coworkers and one’s supervisor</a:t>
            </a:r>
          </a:p>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Cyberloafing</a:t>
            </a:r>
            <a:endParaRPr lang="en-US" altLang="en-US" sz="3600">
              <a:solidFill>
                <a:srgbClr val="FFFFFF"/>
              </a:solidFill>
              <a:effectLst>
                <a:outerShdw blurRad="38100" dist="38100" dir="2700000" algn="tl">
                  <a:srgbClr val="000000"/>
                </a:outerShdw>
              </a:effectLst>
              <a:cs typeface="Times New Roman" charset="0"/>
            </a:endParaRPr>
          </a:p>
          <a:p>
            <a:pPr eaLnBrk="1" hangingPunct="1">
              <a:lnSpc>
                <a:spcPct val="90000"/>
              </a:lnSpc>
              <a:spcBef>
                <a:spcPct val="20000"/>
              </a:spcBef>
              <a:spcAft>
                <a:spcPts val="1200"/>
              </a:spcAft>
              <a:buClr>
                <a:srgbClr val="FFFFCC"/>
              </a:buClr>
              <a:buSzPct val="60000"/>
              <a:buFont typeface="Wingdings" charset="2"/>
              <a:buChar char="n"/>
            </a:pPr>
            <a:r>
              <a:rPr lang="en-US" altLang="en-US" sz="2800">
                <a:solidFill>
                  <a:srgbClr val="FFFFFF"/>
                </a:solidFill>
                <a:effectLst>
                  <a:outerShdw blurRad="38100" dist="38100" dir="2700000" algn="tl">
                    <a:srgbClr val="000000"/>
                  </a:outerShdw>
                </a:effectLst>
                <a:cs typeface="Times New Roman" charset="0"/>
              </a:rPr>
              <a:t>Intentionally working slowly and carelessly</a:t>
            </a:r>
          </a:p>
          <a:p>
            <a:pPr eaLnBrk="1" hangingPunct="1">
              <a:lnSpc>
                <a:spcPct val="90000"/>
              </a:lnSpc>
              <a:spcBef>
                <a:spcPct val="20000"/>
              </a:spcBef>
              <a:spcAft>
                <a:spcPts val="1200"/>
              </a:spcAft>
              <a:buClr>
                <a:srgbClr val="FFFFCC"/>
              </a:buClr>
              <a:buSzPct val="60000"/>
              <a:buFont typeface="Wingdings" charset="2"/>
              <a:buChar char="n"/>
            </a:pPr>
            <a:r>
              <a:rPr lang="en-US" altLang="en-US" sz="2800">
                <a:solidFill>
                  <a:srgbClr val="FFFFFF"/>
                </a:solidFill>
                <a:effectLst>
                  <a:outerShdw blurRad="38100" dist="38100" dir="2700000" algn="tl">
                    <a:srgbClr val="000000"/>
                  </a:outerShdw>
                </a:effectLst>
                <a:cs typeface="Times New Roman" charset="0"/>
              </a:rPr>
              <a:t>Staying out of sight to avoid work</a:t>
            </a:r>
          </a:p>
          <a:p>
            <a:endParaRPr lang="en-US" altLang="en-US" sz="1600">
              <a:cs typeface="Times New Roman" charset="0"/>
            </a:endParaRPr>
          </a:p>
        </p:txBody>
      </p:sp>
      <p:sp>
        <p:nvSpPr>
          <p:cNvPr id="2" name="Footer Placeholder 1"/>
          <p:cNvSpPr>
            <a:spLocks noGrp="1"/>
          </p:cNvSpPr>
          <p:nvPr>
            <p:ph type="ftr" sz="quarter" idx="11"/>
          </p:nvPr>
        </p:nvSpPr>
        <p:spPr/>
        <p:txBody>
          <a:bodyPr/>
          <a:lstStyle/>
          <a:p>
            <a:pPr>
              <a:defRPr/>
            </a:pPr>
            <a:r>
              <a:rPr lang="en-US"/>
              <a:t>Copyright © 2019 Chicago Business Press</a:t>
            </a:r>
            <a:endParaRPr lang="en-US" dirty="0"/>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364ADB78-D26C-4C67-BCDD-CA43316D15AB}" type="slidenum">
              <a:rPr lang="en-US" altLang="en-US" sz="1000"/>
              <a:pPr>
                <a:spcBef>
                  <a:spcPct val="0"/>
                </a:spcBef>
                <a:buClrTx/>
                <a:buSzTx/>
                <a:buFontTx/>
                <a:buNone/>
              </a:pPr>
              <a:t>31</a:t>
            </a:fld>
            <a:endParaRPr lang="en-US" altLang="en-US" sz="10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7813"/>
            <a:ext cx="8229600" cy="949325"/>
          </a:xfrm>
        </p:spPr>
        <p:txBody>
          <a:bodyPr/>
          <a:lstStyle/>
          <a:p>
            <a:pPr eaLnBrk="1" hangingPunct="1">
              <a:defRPr/>
            </a:pPr>
            <a:r>
              <a:rPr lang="en-US" dirty="0"/>
              <a:t>Adaptive Performance</a:t>
            </a:r>
          </a:p>
        </p:txBody>
      </p:sp>
      <p:sp>
        <p:nvSpPr>
          <p:cNvPr id="44034" name="Rectangle 5"/>
          <p:cNvSpPr>
            <a:spLocks noChangeArrowheads="1"/>
          </p:cNvSpPr>
          <p:nvPr/>
        </p:nvSpPr>
        <p:spPr bwMode="auto">
          <a:xfrm>
            <a:off x="1543050" y="2457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endParaRPr lang="en-US" altLang="en-US" sz="1800"/>
          </a:p>
        </p:txBody>
      </p:sp>
      <p:sp>
        <p:nvSpPr>
          <p:cNvPr id="14" name="TextBox 13"/>
          <p:cNvSpPr txBox="1"/>
          <p:nvPr/>
        </p:nvSpPr>
        <p:spPr>
          <a:xfrm>
            <a:off x="495300" y="1431925"/>
            <a:ext cx="8153400" cy="5048250"/>
          </a:xfrm>
          <a:prstGeom prst="rect">
            <a:avLst/>
          </a:prstGeom>
          <a:noFill/>
        </p:spPr>
        <p:txBody>
          <a:bodyPr>
            <a:spAutoFit/>
          </a:bodyPr>
          <a:lstStyle>
            <a:lvl1pPr marL="342900" indent="-342900">
              <a:defRPr>
                <a:solidFill>
                  <a:schemeClr val="tx1"/>
                </a:solidFill>
                <a:latin typeface="Verdana" charset="0"/>
                <a:ea typeface="ＭＳ Ｐゴシック" charset="-128"/>
              </a:defRPr>
            </a:lvl1pPr>
            <a:lvl2pPr marL="800100" indent="-34290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Related to an individual’s adaptability to changes</a:t>
            </a:r>
          </a:p>
          <a:p>
            <a:pPr lvl="1"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Be it in the organization and it’s goals,</a:t>
            </a:r>
          </a:p>
          <a:p>
            <a:pPr lvl="1"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in the requirements of the job, </a:t>
            </a:r>
          </a:p>
          <a:p>
            <a:pPr lvl="1"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or the overall work context</a:t>
            </a:r>
          </a:p>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Becoming increasingly important due to rapid changes</a:t>
            </a:r>
          </a:p>
          <a:p>
            <a:endParaRPr lang="en-US" altLang="en-US" sz="1600">
              <a:cs typeface="Times New Roman" charset="0"/>
            </a:endParaRPr>
          </a:p>
        </p:txBody>
      </p:sp>
      <p:sp>
        <p:nvSpPr>
          <p:cNvPr id="2" name="Footer Placeholder 1"/>
          <p:cNvSpPr>
            <a:spLocks noGrp="1"/>
          </p:cNvSpPr>
          <p:nvPr>
            <p:ph type="ftr" sz="quarter" idx="11"/>
          </p:nvPr>
        </p:nvSpPr>
        <p:spPr/>
        <p:txBody>
          <a:bodyPr/>
          <a:lstStyle/>
          <a:p>
            <a:pPr>
              <a:defRPr/>
            </a:pPr>
            <a:r>
              <a:rPr lang="en-US"/>
              <a:t>Copyright © 2019 Chicago Business Press</a:t>
            </a:r>
            <a:endParaRPr lang="en-US" dirty="0"/>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B87FB02B-7F38-4614-8634-733DC8F13F1B}" type="slidenum">
              <a:rPr lang="en-US" altLang="en-US" sz="1000"/>
              <a:pPr>
                <a:spcBef>
                  <a:spcPct val="0"/>
                </a:spcBef>
                <a:buClrTx/>
                <a:buSzTx/>
                <a:buFontTx/>
                <a:buNone/>
              </a:pPr>
              <a:t>32</a:t>
            </a:fld>
            <a:endParaRPr lang="en-US" altLang="en-US" sz="10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7813"/>
            <a:ext cx="8229600" cy="949325"/>
          </a:xfrm>
        </p:spPr>
        <p:txBody>
          <a:bodyPr/>
          <a:lstStyle/>
          <a:p>
            <a:pPr eaLnBrk="1" hangingPunct="1">
              <a:defRPr/>
            </a:pPr>
            <a:r>
              <a:rPr lang="en-US" dirty="0"/>
              <a:t>Examples of adaptive performance</a:t>
            </a:r>
          </a:p>
        </p:txBody>
      </p:sp>
      <p:sp>
        <p:nvSpPr>
          <p:cNvPr id="45058" name="Rectangle 5"/>
          <p:cNvSpPr>
            <a:spLocks noChangeArrowheads="1"/>
          </p:cNvSpPr>
          <p:nvPr/>
        </p:nvSpPr>
        <p:spPr bwMode="auto">
          <a:xfrm>
            <a:off x="1543050" y="24574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endParaRPr lang="en-US" altLang="en-US" sz="1800"/>
          </a:p>
        </p:txBody>
      </p:sp>
      <p:sp>
        <p:nvSpPr>
          <p:cNvPr id="14" name="TextBox 13"/>
          <p:cNvSpPr txBox="1"/>
          <p:nvPr/>
        </p:nvSpPr>
        <p:spPr>
          <a:xfrm>
            <a:off x="495300" y="1431925"/>
            <a:ext cx="8153400" cy="4605338"/>
          </a:xfrm>
          <a:prstGeom prst="rect">
            <a:avLst/>
          </a:prstGeom>
          <a:noFill/>
        </p:spPr>
        <p:txBody>
          <a:bodyPr>
            <a:spAutoFit/>
          </a:bodyPr>
          <a:lstStyle>
            <a:lvl1pPr marL="342900" indent="-342900">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Handling emergencies</a:t>
            </a:r>
          </a:p>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Solving problems creatively </a:t>
            </a:r>
          </a:p>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Dealing with uncertain and unpredictable work situations</a:t>
            </a:r>
          </a:p>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Demonstrating interpersonal adaptability</a:t>
            </a:r>
          </a:p>
          <a:p>
            <a:pPr eaLnBrk="1" hangingPunct="1">
              <a:lnSpc>
                <a:spcPct val="90000"/>
              </a:lnSpc>
              <a:spcBef>
                <a:spcPct val="20000"/>
              </a:spcBef>
              <a:spcAft>
                <a:spcPts val="1200"/>
              </a:spcAft>
              <a:buClr>
                <a:srgbClr val="FFFFCC"/>
              </a:buClr>
              <a:buSzPct val="60000"/>
              <a:buFont typeface="Wingdings" charset="2"/>
              <a:buChar char="q"/>
            </a:pPr>
            <a:r>
              <a:rPr lang="en-US" altLang="en-US" sz="3200">
                <a:solidFill>
                  <a:srgbClr val="FFFFFF"/>
                </a:solidFill>
                <a:effectLst>
                  <a:outerShdw blurRad="38100" dist="38100" dir="2700000" algn="tl">
                    <a:srgbClr val="000000"/>
                  </a:outerShdw>
                </a:effectLst>
                <a:cs typeface="Times New Roman" charset="0"/>
              </a:rPr>
              <a:t>Demonstrating cultural adaptability</a:t>
            </a:r>
          </a:p>
          <a:p>
            <a:endParaRPr lang="en-US" altLang="en-US" sz="1600">
              <a:cs typeface="Times New Roman" charset="0"/>
            </a:endParaRPr>
          </a:p>
        </p:txBody>
      </p:sp>
      <p:sp>
        <p:nvSpPr>
          <p:cNvPr id="2" name="Footer Placeholder 1"/>
          <p:cNvSpPr>
            <a:spLocks noGrp="1"/>
          </p:cNvSpPr>
          <p:nvPr>
            <p:ph type="ftr" sz="quarter" idx="11"/>
          </p:nvPr>
        </p:nvSpPr>
        <p:spPr/>
        <p:txBody>
          <a:bodyPr/>
          <a:lstStyle/>
          <a:p>
            <a:pPr>
              <a:defRPr/>
            </a:pPr>
            <a:r>
              <a:rPr lang="en-US"/>
              <a:t>Copyright © 2019 Chicago Business Press</a:t>
            </a:r>
            <a:endParaRPr lang="en-US" dirty="0"/>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6303C5BD-6473-4895-BF69-97CBF2AE1C0E}" type="slidenum">
              <a:rPr lang="en-US" altLang="en-US" sz="1000"/>
              <a:pPr>
                <a:spcBef>
                  <a:spcPct val="0"/>
                </a:spcBef>
                <a:buClrTx/>
                <a:buSzTx/>
                <a:buFontTx/>
                <a:buNone/>
              </a:pPr>
              <a:t>33</a:t>
            </a:fld>
            <a:endParaRPr lang="en-US" altLang="en-US" sz="10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7813"/>
            <a:ext cx="8229600" cy="949325"/>
          </a:xfrm>
        </p:spPr>
        <p:txBody>
          <a:bodyPr/>
          <a:lstStyle/>
          <a:p>
            <a:pPr eaLnBrk="1" hangingPunct="1">
              <a:defRPr/>
            </a:pPr>
            <a:r>
              <a:rPr lang="en-US"/>
              <a:t>Approaches to Measuring Performance</a:t>
            </a:r>
          </a:p>
        </p:txBody>
      </p:sp>
      <p:sp>
        <p:nvSpPr>
          <p:cNvPr id="16387" name="Rectangle 3"/>
          <p:cNvSpPr>
            <a:spLocks noGrp="1" noChangeArrowheads="1"/>
          </p:cNvSpPr>
          <p:nvPr>
            <p:ph type="body" idx="1"/>
          </p:nvPr>
        </p:nvSpPr>
        <p:spPr>
          <a:xfrm>
            <a:off x="457200" y="1676400"/>
            <a:ext cx="8229600" cy="5181600"/>
          </a:xfrm>
        </p:spPr>
        <p:txBody>
          <a:bodyPr/>
          <a:lstStyle/>
          <a:p>
            <a:pPr eaLnBrk="1" hangingPunct="1">
              <a:spcAft>
                <a:spcPts val="1200"/>
              </a:spcAft>
              <a:buFont typeface="Wingdings" charset="2"/>
              <a:buNone/>
            </a:pPr>
            <a:r>
              <a:rPr lang="en-US" altLang="en-US"/>
              <a:t>Behavior Approach</a:t>
            </a:r>
          </a:p>
          <a:p>
            <a:pPr eaLnBrk="1" hangingPunct="1">
              <a:spcAft>
                <a:spcPts val="1800"/>
              </a:spcAft>
            </a:pPr>
            <a:r>
              <a:rPr lang="en-US" altLang="en-US" sz="2800"/>
              <a:t>Emphasizes how employees do the job</a:t>
            </a:r>
          </a:p>
          <a:p>
            <a:pPr eaLnBrk="1" hangingPunct="1">
              <a:spcAft>
                <a:spcPts val="1800"/>
              </a:spcAft>
              <a:buFont typeface="Wingdings" charset="2"/>
              <a:buNone/>
            </a:pPr>
            <a:r>
              <a:rPr lang="en-US" altLang="en-US"/>
              <a:t>Results Approach</a:t>
            </a:r>
          </a:p>
          <a:p>
            <a:pPr eaLnBrk="1" hangingPunct="1">
              <a:spcAft>
                <a:spcPts val="1800"/>
              </a:spcAft>
            </a:pPr>
            <a:r>
              <a:rPr lang="en-US" altLang="en-US" sz="2800"/>
              <a:t>Emphasizes what employees produce</a:t>
            </a:r>
          </a:p>
          <a:p>
            <a:pPr lvl="1" eaLnBrk="1" hangingPunct="1">
              <a:buFontTx/>
              <a:buNone/>
            </a:pPr>
            <a:endParaRPr lang="en-US" altLang="en-US"/>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0C85E6FA-762F-4B8E-996F-F2DFF46B6A6D}" type="slidenum">
              <a:rPr lang="en-US" altLang="en-US" sz="1000"/>
              <a:pPr>
                <a:spcBef>
                  <a:spcPct val="0"/>
                </a:spcBef>
                <a:buClrTx/>
                <a:buSzTx/>
                <a:buFontTx/>
                <a:buNone/>
              </a:pPr>
              <a:t>34</a:t>
            </a:fld>
            <a:endParaRPr lang="en-US" altLang="en-US" sz="10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77813"/>
            <a:ext cx="8229600" cy="569912"/>
          </a:xfrm>
        </p:spPr>
        <p:txBody>
          <a:bodyPr/>
          <a:lstStyle/>
          <a:p>
            <a:pPr eaLnBrk="1" hangingPunct="1">
              <a:defRPr/>
            </a:pPr>
            <a:r>
              <a:rPr lang="en-US" dirty="0"/>
              <a:t>Behavior Approach</a:t>
            </a:r>
          </a:p>
        </p:txBody>
      </p:sp>
      <p:sp>
        <p:nvSpPr>
          <p:cNvPr id="36867" name="Rectangle 3"/>
          <p:cNvSpPr>
            <a:spLocks noGrp="1" noChangeArrowheads="1"/>
          </p:cNvSpPr>
          <p:nvPr>
            <p:ph type="body" idx="1"/>
          </p:nvPr>
        </p:nvSpPr>
        <p:spPr>
          <a:xfrm>
            <a:off x="533400" y="1143000"/>
            <a:ext cx="8077200" cy="5029200"/>
          </a:xfrm>
        </p:spPr>
        <p:txBody>
          <a:bodyPr/>
          <a:lstStyle/>
          <a:p>
            <a:pPr eaLnBrk="1" hangingPunct="1">
              <a:lnSpc>
                <a:spcPct val="80000"/>
              </a:lnSpc>
              <a:spcAft>
                <a:spcPts val="1200"/>
              </a:spcAft>
              <a:buFont typeface="Wingdings" charset="2"/>
              <a:buNone/>
            </a:pPr>
            <a:r>
              <a:rPr lang="en-US" altLang="en-US"/>
              <a:t>Appropriate if…</a:t>
            </a:r>
          </a:p>
          <a:p>
            <a:pPr eaLnBrk="1" hangingPunct="1">
              <a:lnSpc>
                <a:spcPct val="80000"/>
              </a:lnSpc>
              <a:spcAft>
                <a:spcPts val="1200"/>
              </a:spcAft>
            </a:pPr>
            <a:r>
              <a:rPr lang="en-US" altLang="en-US" sz="2800"/>
              <a:t>Link between behaviors and results is not obvious</a:t>
            </a:r>
          </a:p>
          <a:p>
            <a:pPr eaLnBrk="1" hangingPunct="1">
              <a:lnSpc>
                <a:spcPct val="80000"/>
              </a:lnSpc>
              <a:spcAft>
                <a:spcPts val="1200"/>
              </a:spcAft>
            </a:pPr>
            <a:r>
              <a:rPr lang="en-US" altLang="en-US" sz="2800"/>
              <a:t>Outcomes occur in the distant future</a:t>
            </a:r>
          </a:p>
          <a:p>
            <a:pPr eaLnBrk="1" hangingPunct="1">
              <a:lnSpc>
                <a:spcPct val="80000"/>
              </a:lnSpc>
              <a:spcAft>
                <a:spcPts val="1200"/>
              </a:spcAft>
            </a:pPr>
            <a:r>
              <a:rPr lang="en-US" altLang="en-US" sz="2800"/>
              <a:t>Poor results are due to causes beyond the performer’s control</a:t>
            </a:r>
          </a:p>
          <a:p>
            <a:pPr eaLnBrk="1" hangingPunct="1">
              <a:lnSpc>
                <a:spcPct val="80000"/>
              </a:lnSpc>
              <a:spcAft>
                <a:spcPts val="1200"/>
              </a:spcAft>
              <a:buFont typeface="Wingdings" charset="2"/>
              <a:buNone/>
            </a:pPr>
            <a:r>
              <a:rPr lang="en-US" altLang="en-US"/>
              <a:t>Not appropriate if…</a:t>
            </a:r>
          </a:p>
          <a:p>
            <a:pPr eaLnBrk="1" hangingPunct="1">
              <a:lnSpc>
                <a:spcPct val="80000"/>
              </a:lnSpc>
              <a:spcAft>
                <a:spcPts val="1200"/>
              </a:spcAft>
              <a:buClr>
                <a:schemeClr val="tx1"/>
              </a:buClr>
            </a:pPr>
            <a:r>
              <a:rPr lang="en-US" altLang="en-US" sz="2800"/>
              <a:t>Above conditions are not present</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D060A56C-EC66-4B7E-801C-2A921F7EA9C1}" type="slidenum">
              <a:rPr lang="en-US" altLang="en-US" sz="1000"/>
              <a:pPr>
                <a:spcBef>
                  <a:spcPct val="0"/>
                </a:spcBef>
                <a:buClrTx/>
                <a:buSzTx/>
                <a:buFontTx/>
                <a:buNone/>
              </a:pPr>
              <a:t>35</a:t>
            </a:fld>
            <a:endParaRPr lang="en-US" altLang="en-US" sz="10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5999"/>
            <a:ext cx="5486400" cy="636587"/>
          </a:xfrm>
        </p:spPr>
        <p:txBody>
          <a:bodyPr>
            <a:normAutofit fontScale="90000"/>
          </a:bodyPr>
          <a:lstStyle/>
          <a:p>
            <a:pPr>
              <a:defRPr/>
            </a:pPr>
            <a:r>
              <a:rPr lang="en-US" dirty="0"/>
              <a:t>Company Spotlight</a:t>
            </a:r>
          </a:p>
        </p:txBody>
      </p:sp>
      <p:sp>
        <p:nvSpPr>
          <p:cNvPr id="3" name="Content Placeholder 2"/>
          <p:cNvSpPr>
            <a:spLocks noGrp="1"/>
          </p:cNvSpPr>
          <p:nvPr>
            <p:ph idx="1"/>
          </p:nvPr>
        </p:nvSpPr>
        <p:spPr>
          <a:xfrm>
            <a:off x="228600" y="1600200"/>
            <a:ext cx="8686800" cy="4733856"/>
          </a:xfrm>
        </p:spPr>
        <p:txBody>
          <a:bodyPr>
            <a:noAutofit/>
          </a:bodyPr>
          <a:lstStyle/>
          <a:p>
            <a:pPr>
              <a:spcBef>
                <a:spcPts val="0"/>
              </a:spcBef>
              <a:defRPr/>
            </a:pPr>
            <a:r>
              <a:rPr lang="en-US" sz="2800" dirty="0"/>
              <a:t>Dollar General uses a behavioral approach to measure performance</a:t>
            </a:r>
          </a:p>
          <a:p>
            <a:pPr>
              <a:spcBef>
                <a:spcPts val="0"/>
              </a:spcBef>
              <a:defRPr/>
            </a:pPr>
            <a:r>
              <a:rPr lang="en-US" sz="2800" dirty="0"/>
              <a:t>Identified behaviors that serve as indicators of underlying competencies</a:t>
            </a:r>
          </a:p>
          <a:p>
            <a:pPr>
              <a:spcBef>
                <a:spcPts val="0"/>
              </a:spcBef>
              <a:defRPr/>
            </a:pPr>
            <a:r>
              <a:rPr lang="en-US" sz="2800" dirty="0"/>
              <a:t>Behaviors are reviewed and utilized to encourage certain outcomes and provide</a:t>
            </a:r>
          </a:p>
          <a:p>
            <a:pPr>
              <a:spcBef>
                <a:spcPts val="0"/>
              </a:spcBef>
              <a:defRPr/>
            </a:pPr>
            <a:r>
              <a:rPr lang="en-US" sz="2800" dirty="0"/>
              <a:t>feedback and rewards to staff members</a:t>
            </a:r>
          </a:p>
        </p:txBody>
      </p:sp>
      <p:sp>
        <p:nvSpPr>
          <p:cNvPr id="4" name="Footer Placeholder 3"/>
          <p:cNvSpPr>
            <a:spLocks noGrp="1"/>
          </p:cNvSpPr>
          <p:nvPr>
            <p:ph type="ftr" sz="quarter" idx="11"/>
          </p:nvPr>
        </p:nvSpPr>
        <p:spPr>
          <a:xfrm>
            <a:off x="2057400" y="6472238"/>
            <a:ext cx="4724400" cy="457200"/>
          </a:xfrm>
        </p:spPr>
        <p:txBody>
          <a:bodyPr/>
          <a:lstStyle/>
          <a:p>
            <a:pPr>
              <a:defRPr/>
            </a:pPr>
            <a:r>
              <a:rPr lang="en-US" dirty="0"/>
              <a:t>Copyright © 2019 Chicago Business Press</a:t>
            </a:r>
          </a:p>
        </p:txBody>
      </p:sp>
      <p:sp>
        <p:nvSpPr>
          <p:cNvPr id="5" name="Slide Number Placeholder 4"/>
          <p:cNvSpPr>
            <a:spLocks noGrp="1"/>
          </p:cNvSpPr>
          <p:nvPr>
            <p:ph type="sldNum" sz="quarter" idx="12"/>
          </p:nvPr>
        </p:nvSpPr>
        <p:spPr>
          <a:xfrm>
            <a:off x="6917267" y="6271156"/>
            <a:ext cx="2133600" cy="457200"/>
          </a:xfrm>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fld id="{D8B8E1B6-6000-4DDD-8943-71A00A0279B4}" type="slidenum">
              <a:rPr lang="en-US" altLang="en-US"/>
              <a:pPr/>
              <a:t>36</a:t>
            </a:fld>
            <a:endParaRPr lang="en-US" altLang="en-US" dirty="0"/>
          </a:p>
        </p:txBody>
      </p:sp>
      <p:pic>
        <p:nvPicPr>
          <p:cNvPr id="7" name="Picture 6"/>
          <p:cNvPicPr>
            <a:picLocks noChangeAspect="1"/>
          </p:cNvPicPr>
          <p:nvPr/>
        </p:nvPicPr>
        <p:blipFill>
          <a:blip r:embed="rId2"/>
          <a:stretch>
            <a:fillRect/>
          </a:stretch>
        </p:blipFill>
        <p:spPr>
          <a:xfrm>
            <a:off x="6421841" y="76200"/>
            <a:ext cx="2645959" cy="1256186"/>
          </a:xfrm>
          <a:prstGeom prst="rect">
            <a:avLst/>
          </a:prstGeom>
        </p:spPr>
      </p:pic>
    </p:spTree>
    <p:extLst>
      <p:ext uri="{BB962C8B-B14F-4D97-AF65-F5344CB8AC3E}">
        <p14:creationId xmlns:p14="http://schemas.microsoft.com/office/powerpoint/2010/main" val="24671673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77813"/>
            <a:ext cx="8229600" cy="569912"/>
          </a:xfrm>
        </p:spPr>
        <p:txBody>
          <a:bodyPr/>
          <a:lstStyle/>
          <a:p>
            <a:pPr eaLnBrk="1" hangingPunct="1">
              <a:defRPr/>
            </a:pPr>
            <a:r>
              <a:rPr lang="en-US" dirty="0"/>
              <a:t>Results Approach</a:t>
            </a:r>
          </a:p>
        </p:txBody>
      </p:sp>
      <p:sp>
        <p:nvSpPr>
          <p:cNvPr id="37891" name="Rectangle 3"/>
          <p:cNvSpPr>
            <a:spLocks noGrp="1" noChangeArrowheads="1"/>
          </p:cNvSpPr>
          <p:nvPr>
            <p:ph type="body" idx="1"/>
          </p:nvPr>
        </p:nvSpPr>
        <p:spPr>
          <a:xfrm>
            <a:off x="457200" y="1143000"/>
            <a:ext cx="8153400" cy="5029200"/>
          </a:xfrm>
        </p:spPr>
        <p:txBody>
          <a:bodyPr/>
          <a:lstStyle/>
          <a:p>
            <a:pPr eaLnBrk="1" hangingPunct="1">
              <a:buFont typeface="Wingdings" charset="2"/>
              <a:buNone/>
            </a:pPr>
            <a:r>
              <a:rPr lang="en-US" altLang="en-US"/>
              <a:t>Advantages:</a:t>
            </a:r>
          </a:p>
          <a:p>
            <a:pPr lvl="1" eaLnBrk="1" hangingPunct="1"/>
            <a:r>
              <a:rPr lang="en-US" altLang="en-US" sz="2600"/>
              <a:t>Less time </a:t>
            </a:r>
          </a:p>
          <a:p>
            <a:pPr lvl="1" eaLnBrk="1" hangingPunct="1"/>
            <a:r>
              <a:rPr lang="en-US" altLang="en-US" sz="2600"/>
              <a:t>Lower cost </a:t>
            </a:r>
          </a:p>
          <a:p>
            <a:pPr lvl="1" eaLnBrk="1" hangingPunct="1"/>
            <a:r>
              <a:rPr lang="en-US" altLang="en-US" sz="2600"/>
              <a:t>Data appear objective</a:t>
            </a:r>
          </a:p>
          <a:p>
            <a:pPr eaLnBrk="1" hangingPunct="1">
              <a:buFont typeface="Wingdings" charset="2"/>
              <a:buNone/>
            </a:pPr>
            <a:r>
              <a:rPr lang="en-US" altLang="en-US"/>
              <a:t>Most appropriate when:</a:t>
            </a:r>
          </a:p>
          <a:p>
            <a:pPr lvl="1" eaLnBrk="1" hangingPunct="1"/>
            <a:r>
              <a:rPr lang="en-US" altLang="en-US" sz="2600"/>
              <a:t>Workers skilled in necessary behaviors</a:t>
            </a:r>
          </a:p>
          <a:p>
            <a:pPr lvl="1" eaLnBrk="1" hangingPunct="1"/>
            <a:r>
              <a:rPr lang="en-US" altLang="en-US" sz="2600"/>
              <a:t>Behaviors and results obviously related</a:t>
            </a:r>
          </a:p>
          <a:p>
            <a:pPr lvl="1" eaLnBrk="1" hangingPunct="1"/>
            <a:r>
              <a:rPr lang="en-US" altLang="en-US" sz="2600"/>
              <a:t>Consistent improvement in results over time</a:t>
            </a:r>
          </a:p>
          <a:p>
            <a:pPr lvl="1" eaLnBrk="1" hangingPunct="1"/>
            <a:r>
              <a:rPr lang="en-US" altLang="en-US" sz="2600"/>
              <a:t>Many ways to do the job right</a:t>
            </a:r>
          </a:p>
          <a:p>
            <a:pPr lvl="1" eaLnBrk="1" hangingPunct="1"/>
            <a:endParaRPr lang="en-US" altLang="en-US" sz="3200"/>
          </a:p>
          <a:p>
            <a:pPr eaLnBrk="1" hangingPunct="1">
              <a:buClr>
                <a:schemeClr val="tx1"/>
              </a:buClr>
              <a:buFont typeface="Webdings" charset="2"/>
              <a:buChar char="~"/>
            </a:pPr>
            <a:endParaRPr lang="en-US" altLang="en-US" sz="2800" i="1"/>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3A47BBFF-5566-47A6-BAC6-C7874C8D9231}" type="slidenum">
              <a:rPr lang="en-US" altLang="en-US" sz="1000"/>
              <a:pPr>
                <a:spcBef>
                  <a:spcPct val="0"/>
                </a:spcBef>
                <a:buClrTx/>
                <a:buSzTx/>
                <a:buFontTx/>
                <a:buNone/>
              </a:pPr>
              <a:t>37</a:t>
            </a:fld>
            <a:endParaRPr lang="en-US" altLang="en-US" sz="10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2831"/>
            <a:ext cx="5334000" cy="712787"/>
          </a:xfrm>
        </p:spPr>
        <p:txBody>
          <a:bodyPr/>
          <a:lstStyle/>
          <a:p>
            <a:pPr>
              <a:defRPr/>
            </a:pPr>
            <a:r>
              <a:rPr lang="en-US" dirty="0"/>
              <a:t>Company Spotlight</a:t>
            </a:r>
          </a:p>
        </p:txBody>
      </p:sp>
      <p:sp>
        <p:nvSpPr>
          <p:cNvPr id="3" name="Content Placeholder 2"/>
          <p:cNvSpPr>
            <a:spLocks noGrp="1"/>
          </p:cNvSpPr>
          <p:nvPr>
            <p:ph idx="1"/>
          </p:nvPr>
        </p:nvSpPr>
        <p:spPr>
          <a:xfrm>
            <a:off x="389466" y="1326885"/>
            <a:ext cx="8449733" cy="4530725"/>
          </a:xfrm>
        </p:spPr>
        <p:txBody>
          <a:bodyPr>
            <a:noAutofit/>
          </a:bodyPr>
          <a:lstStyle/>
          <a:p>
            <a:pPr>
              <a:spcBef>
                <a:spcPts val="600"/>
              </a:spcBef>
              <a:spcAft>
                <a:spcPts val="600"/>
              </a:spcAft>
            </a:pPr>
            <a:r>
              <a:rPr lang="en-US" altLang="en-US" sz="2600" dirty="0"/>
              <a:t>Basecamp divides its employees workload into six-week work cycles containing 1-2 “big batch projects” and 4-8 “small batch projects”</a:t>
            </a:r>
          </a:p>
          <a:p>
            <a:pPr>
              <a:spcBef>
                <a:spcPts val="600"/>
              </a:spcBef>
              <a:spcAft>
                <a:spcPts val="600"/>
              </a:spcAft>
            </a:pPr>
            <a:r>
              <a:rPr lang="en-US" altLang="en-US" sz="2600" dirty="0"/>
              <a:t>Uses a results-approach to performance planning</a:t>
            </a:r>
          </a:p>
          <a:p>
            <a:pPr>
              <a:spcBef>
                <a:spcPts val="600"/>
              </a:spcBef>
              <a:spcAft>
                <a:spcPts val="600"/>
              </a:spcAft>
            </a:pPr>
            <a:r>
              <a:rPr lang="en-US" altLang="en-US" sz="2600" dirty="0"/>
              <a:t>Company focuses exclusively on getting the project done within 6 weeks and does not measure efficiency or compare actual to estimated costs</a:t>
            </a:r>
          </a:p>
          <a:p>
            <a:pPr>
              <a:spcBef>
                <a:spcPts val="600"/>
              </a:spcBef>
              <a:spcAft>
                <a:spcPts val="600"/>
              </a:spcAft>
            </a:pPr>
            <a:r>
              <a:rPr lang="en-US" altLang="en-US" sz="2600" dirty="0"/>
              <a:t>Team decides how to get the project done</a:t>
            </a:r>
          </a:p>
        </p:txBody>
      </p:sp>
      <p:sp>
        <p:nvSpPr>
          <p:cNvPr id="4" name="Footer Placeholder 3"/>
          <p:cNvSpPr>
            <a:spLocks noGrp="1"/>
          </p:cNvSpPr>
          <p:nvPr>
            <p:ph type="ftr" sz="quarter" idx="11"/>
          </p:nvPr>
        </p:nvSpPr>
        <p:spPr/>
        <p:txBody>
          <a:bodyPr/>
          <a:lstStyle/>
          <a:p>
            <a:pPr>
              <a:defRPr/>
            </a:pPr>
            <a:r>
              <a:rPr lang="en-US"/>
              <a:t>Copyright © 2019 Chicago Business Press</a:t>
            </a:r>
          </a:p>
        </p:txBody>
      </p:sp>
      <p:sp>
        <p:nvSpPr>
          <p:cNvPr id="5" name="Slide Number Placeholder 4"/>
          <p:cNvSpPr>
            <a:spLocks noGrp="1"/>
          </p:cNvSpPr>
          <p:nvPr>
            <p:ph type="sldNum" sz="quarter" idx="12"/>
          </p:nvPr>
        </p:nvSpPr>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r>
              <a:rPr lang="en-US" altLang="en-US"/>
              <a:t>4-</a:t>
            </a:r>
            <a:fld id="{C1C50233-04F9-4D62-B70C-C8962ECFE145}" type="slidenum">
              <a:rPr lang="en-US" altLang="en-US"/>
              <a:pPr/>
              <a:t>38</a:t>
            </a:fld>
            <a:endParaRPr lang="en-US" altLang="en-US"/>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t="34000" b="38000"/>
          <a:stretch/>
        </p:blipFill>
        <p:spPr>
          <a:xfrm>
            <a:off x="5791200" y="117071"/>
            <a:ext cx="3276600" cy="91744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Measuring Performance</a:t>
            </a:r>
          </a:p>
        </p:txBody>
      </p:sp>
      <p:sp>
        <p:nvSpPr>
          <p:cNvPr id="3" name="Content Placeholder 2"/>
          <p:cNvSpPr>
            <a:spLocks noGrp="1"/>
          </p:cNvSpPr>
          <p:nvPr>
            <p:ph idx="1"/>
          </p:nvPr>
        </p:nvSpPr>
        <p:spPr>
          <a:xfrm>
            <a:off x="427463" y="1336675"/>
            <a:ext cx="8229600" cy="4530725"/>
          </a:xfrm>
        </p:spPr>
        <p:txBody>
          <a:bodyPr/>
          <a:lstStyle/>
          <a:p>
            <a:r>
              <a:rPr lang="en-US" sz="2800" dirty="0">
                <a:hlinkClick r:id="rId2"/>
              </a:rPr>
              <a:t>https://www.youtube.com/watch?v=Jz8xBkQCpuE&amp;amp=&amp;t=48s</a:t>
            </a:r>
            <a:endParaRPr lang="en-US" sz="2800" dirty="0"/>
          </a:p>
          <a:p>
            <a:r>
              <a:rPr lang="en-US" sz="2800" dirty="0"/>
              <a:t>What kind of approach to measuring performance is used at Pfizer?</a:t>
            </a:r>
          </a:p>
          <a:p>
            <a:r>
              <a:rPr lang="en-US" sz="2800" dirty="0"/>
              <a:t>How is the focus on measuring performance based on patient figures different than sales figures? What are some of the benefits of this approach?</a:t>
            </a:r>
          </a:p>
          <a:p>
            <a:r>
              <a:rPr lang="en-US" sz="2800" dirty="0"/>
              <a:t>Is this an appropriate approach to measuring performance for Pfizer? Why or why not?</a:t>
            </a:r>
          </a:p>
          <a:p>
            <a:endParaRPr lang="en-US" sz="2800" dirty="0"/>
          </a:p>
        </p:txBody>
      </p:sp>
      <p:sp>
        <p:nvSpPr>
          <p:cNvPr id="4" name="Footer Placeholder 3"/>
          <p:cNvSpPr>
            <a:spLocks noGrp="1"/>
          </p:cNvSpPr>
          <p:nvPr>
            <p:ph type="ftr" sz="quarter" idx="11"/>
          </p:nvPr>
        </p:nvSpPr>
        <p:spPr/>
        <p:txBody>
          <a:bodyPr/>
          <a:lstStyle/>
          <a:p>
            <a:pPr>
              <a:defRPr/>
            </a:pPr>
            <a:r>
              <a:rPr lang="en-US" dirty="0"/>
              <a:t>Copyright © 2019 Chicago Business Press</a:t>
            </a:r>
          </a:p>
        </p:txBody>
      </p:sp>
      <p:sp>
        <p:nvSpPr>
          <p:cNvPr id="5" name="Slide Number Placeholder 4"/>
          <p:cNvSpPr>
            <a:spLocks noGrp="1"/>
          </p:cNvSpPr>
          <p:nvPr>
            <p:ph type="sldNum" sz="quarter" idx="12"/>
          </p:nvPr>
        </p:nvSpPr>
        <p:spPr/>
        <p:txBody>
          <a:bodyPr/>
          <a:lstStyle/>
          <a:p>
            <a:r>
              <a:rPr lang="en-US" altLang="en-US"/>
              <a:t>4-</a:t>
            </a:r>
            <a:fld id="{89571FE0-0356-4BCD-B532-6609A34FEFF4}" type="slidenum">
              <a:rPr lang="en-US" altLang="en-US" smtClean="0"/>
              <a:pPr/>
              <a:t>39</a:t>
            </a:fld>
            <a:endParaRPr lang="en-US" altLang="en-US"/>
          </a:p>
        </p:txBody>
      </p:sp>
    </p:spTree>
    <p:extLst>
      <p:ext uri="{BB962C8B-B14F-4D97-AF65-F5344CB8AC3E}">
        <p14:creationId xmlns:p14="http://schemas.microsoft.com/office/powerpoint/2010/main" val="1368671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77813"/>
            <a:ext cx="8229600" cy="949325"/>
          </a:xfrm>
        </p:spPr>
        <p:txBody>
          <a:bodyPr/>
          <a:lstStyle/>
          <a:p>
            <a:pPr eaLnBrk="1" hangingPunct="1">
              <a:defRPr/>
            </a:pPr>
            <a:r>
              <a:rPr lang="en-US"/>
              <a:t>Quick Review</a:t>
            </a:r>
          </a:p>
        </p:txBody>
      </p:sp>
      <p:sp>
        <p:nvSpPr>
          <p:cNvPr id="65539" name="Rectangle 3"/>
          <p:cNvSpPr>
            <a:spLocks noGrp="1" noChangeArrowheads="1"/>
          </p:cNvSpPr>
          <p:nvPr>
            <p:ph type="body" idx="1"/>
          </p:nvPr>
        </p:nvSpPr>
        <p:spPr>
          <a:xfrm>
            <a:off x="533400" y="1600200"/>
            <a:ext cx="7432675" cy="3736975"/>
          </a:xfrm>
        </p:spPr>
        <p:txBody>
          <a:bodyPr/>
          <a:lstStyle/>
          <a:p>
            <a:pPr eaLnBrk="1" hangingPunct="1">
              <a:spcAft>
                <a:spcPts val="1200"/>
              </a:spcAft>
              <a:buClr>
                <a:schemeClr val="tx1"/>
              </a:buClr>
              <a:buFont typeface="Wingdings" charset="2"/>
              <a:buChar char="Ø"/>
              <a:defRPr/>
            </a:pPr>
            <a:r>
              <a:rPr lang="en-US" sz="3600"/>
              <a:t>Defining Performance</a:t>
            </a:r>
          </a:p>
          <a:p>
            <a:pPr eaLnBrk="1" hangingPunct="1">
              <a:spcAft>
                <a:spcPts val="1200"/>
              </a:spcAft>
              <a:buClr>
                <a:schemeClr val="tx1"/>
              </a:buClr>
              <a:buFont typeface="Wingdings" charset="2"/>
              <a:buChar char="Ø"/>
              <a:defRPr/>
            </a:pPr>
            <a:r>
              <a:rPr lang="en-US" sz="3600"/>
              <a:t>Determinants of Performance</a:t>
            </a:r>
          </a:p>
          <a:p>
            <a:pPr eaLnBrk="1" hangingPunct="1">
              <a:spcAft>
                <a:spcPts val="1200"/>
              </a:spcAft>
              <a:buClr>
                <a:schemeClr val="tx1"/>
              </a:buClr>
              <a:buFont typeface="Wingdings" charset="2"/>
              <a:buChar char="Ø"/>
              <a:defRPr/>
            </a:pPr>
            <a:r>
              <a:rPr lang="en-US" sz="3600"/>
              <a:t>Performance Dimensions</a:t>
            </a:r>
          </a:p>
          <a:p>
            <a:pPr eaLnBrk="1" hangingPunct="1">
              <a:spcAft>
                <a:spcPts val="1200"/>
              </a:spcAft>
              <a:buClr>
                <a:schemeClr val="tx1"/>
              </a:buClr>
              <a:buFont typeface="Wingdings" charset="2"/>
              <a:buChar char="Ø"/>
              <a:defRPr/>
            </a:pPr>
            <a:r>
              <a:rPr lang="en-US" sz="3600"/>
              <a:t>Approaches to Measuring Performance</a:t>
            </a:r>
          </a:p>
        </p:txBody>
      </p:sp>
      <p:sp>
        <p:nvSpPr>
          <p:cNvPr id="2" name="Footer Placeholder 1"/>
          <p:cNvSpPr>
            <a:spLocks noGrp="1"/>
          </p:cNvSpPr>
          <p:nvPr>
            <p:ph type="ftr" sz="quarter" idx="11"/>
          </p:nvPr>
        </p:nvSpPr>
        <p:spPr/>
        <p:txBody>
          <a:bodyPr/>
          <a:lstStyle/>
          <a:p>
            <a:pPr>
              <a:defRPr/>
            </a:pPr>
            <a:r>
              <a:rPr lang="en-US"/>
              <a:t>Copyright © 2019 Chicago Business Press</a:t>
            </a:r>
          </a:p>
        </p:txBody>
      </p:sp>
      <p:sp>
        <p:nvSpPr>
          <p:cNvPr id="3" name="Slide Number Placeholder 2"/>
          <p:cNvSpPr>
            <a:spLocks noGrp="1"/>
          </p:cNvSpPr>
          <p:nvPr>
            <p:ph type="sldNum" sz="quarter" idx="12"/>
          </p:nvPr>
        </p:nvSpPr>
        <p:spPr/>
        <p:txBody>
          <a:bodyPr/>
          <a:lstStyle>
            <a:lvl1pPr>
              <a:spcBef>
                <a:spcPct val="20000"/>
              </a:spcBef>
              <a:buClr>
                <a:schemeClr val="hlink"/>
              </a:buClr>
              <a:buSzPct val="60000"/>
              <a:buFont typeface="Wingdings" charset="2"/>
              <a:buChar char="n"/>
              <a:defRPr sz="3200">
                <a:solidFill>
                  <a:schemeClr val="tx1"/>
                </a:solidFill>
                <a:latin typeface="Verdana" charset="0"/>
                <a:ea typeface="ＭＳ Ｐゴシック" charset="-128"/>
              </a:defRPr>
            </a:lvl1pPr>
            <a:lvl2pPr marL="742950" indent="-285750">
              <a:spcBef>
                <a:spcPct val="20000"/>
              </a:spcBef>
              <a:buClr>
                <a:schemeClr val="tx1"/>
              </a:buClr>
              <a:buChar char="•"/>
              <a:defRPr sz="2800">
                <a:solidFill>
                  <a:schemeClr val="tx1"/>
                </a:solidFill>
                <a:latin typeface="Verdana" charset="0"/>
                <a:ea typeface="ＭＳ Ｐゴシック" charset="-128"/>
              </a:defRPr>
            </a:lvl2pPr>
            <a:lvl3pPr marL="1143000" indent="-228600">
              <a:spcBef>
                <a:spcPct val="20000"/>
              </a:spcBef>
              <a:buClr>
                <a:schemeClr val="accent2"/>
              </a:buClr>
              <a:buSzPct val="60000"/>
              <a:buFont typeface="Wingdings" charset="2"/>
              <a:buChar char="n"/>
              <a:defRPr sz="2400">
                <a:solidFill>
                  <a:schemeClr val="tx1"/>
                </a:solidFill>
                <a:latin typeface="Verdana" charset="0"/>
                <a:ea typeface="ＭＳ Ｐゴシック" charset="-128"/>
              </a:defRPr>
            </a:lvl3pPr>
            <a:lvl4pPr marL="1600200" indent="-228600">
              <a:spcBef>
                <a:spcPct val="20000"/>
              </a:spcBef>
              <a:buClr>
                <a:schemeClr val="tx2"/>
              </a:buClr>
              <a:buChar char="•"/>
              <a:defRPr sz="2000">
                <a:solidFill>
                  <a:schemeClr val="tx1"/>
                </a:solidFill>
                <a:latin typeface="Verdana" charset="0"/>
                <a:ea typeface="ＭＳ Ｐゴシック" charset="-128"/>
              </a:defRPr>
            </a:lvl4pPr>
            <a:lvl5pPr marL="2057400" indent="-228600">
              <a:spcBef>
                <a:spcPct val="20000"/>
              </a:spcBef>
              <a:buClr>
                <a:schemeClr val="folHlink"/>
              </a:buClr>
              <a:buSzPct val="60000"/>
              <a:buFont typeface="Wingdings" charset="2"/>
              <a:buChar char="n"/>
              <a:defRPr sz="2000">
                <a:solidFill>
                  <a:schemeClr val="tx1"/>
                </a:solidFill>
                <a:latin typeface="Verdana" charset="0"/>
                <a:ea typeface="ＭＳ Ｐゴシック" charset="-128"/>
              </a:defRPr>
            </a:lvl5pPr>
            <a:lvl6pPr marL="25146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6pPr>
            <a:lvl7pPr marL="29718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7pPr>
            <a:lvl8pPr marL="34290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8pPr>
            <a:lvl9pPr marL="3886200" indent="-228600" eaLnBrk="0" fontAlgn="base" hangingPunct="0">
              <a:spcBef>
                <a:spcPct val="20000"/>
              </a:spcBef>
              <a:spcAft>
                <a:spcPct val="0"/>
              </a:spcAft>
              <a:buClr>
                <a:schemeClr val="folHlink"/>
              </a:buClr>
              <a:buSzPct val="60000"/>
              <a:buFont typeface="Wingdings" charset="2"/>
              <a:buChar char="n"/>
              <a:defRPr sz="2000">
                <a:solidFill>
                  <a:schemeClr val="tx1"/>
                </a:solidFill>
                <a:latin typeface="Verdana" charset="0"/>
                <a:ea typeface="ＭＳ Ｐゴシック" charset="-128"/>
              </a:defRPr>
            </a:lvl9pPr>
          </a:lstStyle>
          <a:p>
            <a:pPr>
              <a:spcBef>
                <a:spcPct val="0"/>
              </a:spcBef>
              <a:buClrTx/>
              <a:buSzTx/>
              <a:buFontTx/>
              <a:buNone/>
            </a:pPr>
            <a:r>
              <a:rPr lang="en-US" altLang="en-US" sz="1000"/>
              <a:t>4-</a:t>
            </a:r>
            <a:fld id="{F1BACD28-788C-44FE-AF24-A4B02B27E9CC}" type="slidenum">
              <a:rPr lang="en-US" altLang="en-US" sz="1000"/>
              <a:pPr>
                <a:spcBef>
                  <a:spcPct val="0"/>
                </a:spcBef>
                <a:buClrTx/>
                <a:buSzTx/>
                <a:buFontTx/>
                <a:buNone/>
              </a:pPr>
              <a:t>40</a:t>
            </a:fld>
            <a:endParaRPr lang="en-US" altLang="en-US" sz="1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1" name="Picture 2" descr="cid:3287383400_2177562"/>
          <p:cNvPicPr>
            <a:picLocks noGrp="1" noChangeAspect="1" noChangeArrowheads="1"/>
          </p:cNvPicPr>
          <p:nvPr>
            <p:ph type="ctrTitle"/>
          </p:nvPr>
        </p:nvPicPr>
        <p:blipFill>
          <a:blip r:embed="rId3" r:link="rId4">
            <a:extLst>
              <a:ext uri="{28A0092B-C50C-407E-A947-70E740481C1C}">
                <a14:useLocalDpi xmlns:a14="http://schemas.microsoft.com/office/drawing/2010/main" val="0"/>
              </a:ext>
            </a:extLst>
          </a:blip>
          <a:srcRect/>
          <a:stretch>
            <a:fillRect/>
          </a:stretch>
        </p:blipFill>
        <p:spPr>
          <a:xfrm>
            <a:off x="838200" y="838200"/>
            <a:ext cx="7685088" cy="2401888"/>
          </a:xfrm>
          <a:solidFill>
            <a:schemeClr val="hlink"/>
          </a:solidFill>
          <a:ln>
            <a:solidFill>
              <a:schemeClr val="bg1"/>
            </a:solidFill>
          </a:ln>
        </p:spPr>
      </p:pic>
      <p:sp>
        <p:nvSpPr>
          <p:cNvPr id="2051" name="Rectangle 3"/>
          <p:cNvSpPr>
            <a:spLocks noGrp="1" noChangeArrowheads="1"/>
          </p:cNvSpPr>
          <p:nvPr>
            <p:ph type="subTitle" idx="1"/>
          </p:nvPr>
        </p:nvSpPr>
        <p:spPr>
          <a:xfrm>
            <a:off x="533400" y="3581400"/>
            <a:ext cx="8229600" cy="2819400"/>
          </a:xfrm>
        </p:spPr>
        <p:txBody>
          <a:bodyPr/>
          <a:lstStyle/>
          <a:p>
            <a:pPr eaLnBrk="1" hangingPunct="1">
              <a:lnSpc>
                <a:spcPct val="80000"/>
              </a:lnSpc>
              <a:spcBef>
                <a:spcPct val="0"/>
              </a:spcBef>
            </a:pPr>
            <a:r>
              <a:rPr lang="en-US" altLang="en-US" sz="200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pPr eaLnBrk="1" hangingPunct="1">
              <a:lnSpc>
                <a:spcPct val="80000"/>
              </a:lnSpc>
              <a:spcBef>
                <a:spcPct val="0"/>
              </a:spcBef>
            </a:pPr>
            <a:endParaRPr lang="en-US" altLang="en-US" sz="2000"/>
          </a:p>
          <a:p>
            <a:r>
              <a:rPr lang="en-US" altLang="en-US" sz="2800"/>
              <a:t>Copyright © 2019 Chicago Business Press</a:t>
            </a:r>
          </a:p>
        </p:txBody>
      </p:sp>
      <p:sp>
        <p:nvSpPr>
          <p:cNvPr id="2" name="Slide Number Placeholder 1"/>
          <p:cNvSpPr>
            <a:spLocks noGrp="1"/>
          </p:cNvSpPr>
          <p:nvPr>
            <p:ph type="sldNum" sz="quarter" idx="12"/>
          </p:nvPr>
        </p:nvSpPr>
        <p:spPr/>
        <p:txBody>
          <a:bodyPr/>
          <a:lstStyle>
            <a:lvl1pPr>
              <a:defRPr>
                <a:solidFill>
                  <a:schemeClr val="tx1"/>
                </a:solidFill>
                <a:latin typeface="Verdana" charset="0"/>
                <a:ea typeface="ＭＳ Ｐゴシック" charset="-128"/>
              </a:defRPr>
            </a:lvl1pPr>
            <a:lvl2pPr marL="742950" indent="-285750">
              <a:defRPr>
                <a:solidFill>
                  <a:schemeClr val="tx1"/>
                </a:solidFill>
                <a:latin typeface="Verdana" charset="0"/>
                <a:ea typeface="ＭＳ Ｐゴシック" charset="-128"/>
              </a:defRPr>
            </a:lvl2pPr>
            <a:lvl3pPr marL="1143000" indent="-228600">
              <a:defRPr>
                <a:solidFill>
                  <a:schemeClr val="tx1"/>
                </a:solidFill>
                <a:latin typeface="Verdana" charset="0"/>
                <a:ea typeface="ＭＳ Ｐゴシック" charset="-128"/>
              </a:defRPr>
            </a:lvl3pPr>
            <a:lvl4pPr marL="1600200" indent="-228600">
              <a:defRPr>
                <a:solidFill>
                  <a:schemeClr val="tx1"/>
                </a:solidFill>
                <a:latin typeface="Verdana" charset="0"/>
                <a:ea typeface="ＭＳ Ｐゴシック" charset="-128"/>
              </a:defRPr>
            </a:lvl4pPr>
            <a:lvl5pPr marL="2057400" indent="-228600">
              <a:defRPr>
                <a:solidFill>
                  <a:schemeClr val="tx1"/>
                </a:solidFill>
                <a:latin typeface="Verdana" charset="0"/>
                <a:ea typeface="ＭＳ Ｐゴシック" charset="-128"/>
              </a:defRPr>
            </a:lvl5pPr>
            <a:lvl6pPr marL="2514600" indent="-228600" eaLnBrk="0" fontAlgn="base" hangingPunct="0">
              <a:spcBef>
                <a:spcPct val="0"/>
              </a:spcBef>
              <a:spcAft>
                <a:spcPct val="0"/>
              </a:spcAft>
              <a:defRPr>
                <a:solidFill>
                  <a:schemeClr val="tx1"/>
                </a:solidFill>
                <a:latin typeface="Verdana" charset="0"/>
                <a:ea typeface="ＭＳ Ｐゴシック" charset="-128"/>
              </a:defRPr>
            </a:lvl6pPr>
            <a:lvl7pPr marL="2971800" indent="-228600" eaLnBrk="0" fontAlgn="base" hangingPunct="0">
              <a:spcBef>
                <a:spcPct val="0"/>
              </a:spcBef>
              <a:spcAft>
                <a:spcPct val="0"/>
              </a:spcAft>
              <a:defRPr>
                <a:solidFill>
                  <a:schemeClr val="tx1"/>
                </a:solidFill>
                <a:latin typeface="Verdana" charset="0"/>
                <a:ea typeface="ＭＳ Ｐゴシック" charset="-128"/>
              </a:defRPr>
            </a:lvl7pPr>
            <a:lvl8pPr marL="3429000" indent="-228600" eaLnBrk="0" fontAlgn="base" hangingPunct="0">
              <a:spcBef>
                <a:spcPct val="0"/>
              </a:spcBef>
              <a:spcAft>
                <a:spcPct val="0"/>
              </a:spcAft>
              <a:defRPr>
                <a:solidFill>
                  <a:schemeClr val="tx1"/>
                </a:solidFill>
                <a:latin typeface="Verdana" charset="0"/>
                <a:ea typeface="ＭＳ Ｐゴシック" charset="-128"/>
              </a:defRPr>
            </a:lvl8pPr>
            <a:lvl9pPr marL="3886200" indent="-228600" eaLnBrk="0" fontAlgn="base" hangingPunct="0">
              <a:spcBef>
                <a:spcPct val="0"/>
              </a:spcBef>
              <a:spcAft>
                <a:spcPct val="0"/>
              </a:spcAft>
              <a:defRPr>
                <a:solidFill>
                  <a:schemeClr val="tx1"/>
                </a:solidFill>
                <a:latin typeface="Verdana" charset="0"/>
                <a:ea typeface="ＭＳ Ｐゴシック" charset="-128"/>
              </a:defRPr>
            </a:lvl9pPr>
          </a:lstStyle>
          <a:p>
            <a:r>
              <a:rPr lang="en-US" altLang="en-US"/>
              <a:t>1-</a:t>
            </a:r>
            <a:fld id="{9AD35A26-072A-44A9-904A-73AE3B30D265}" type="slidenum">
              <a:rPr lang="en-US" altLang="en-US"/>
              <a:pPr/>
              <a:t>41</a:t>
            </a:fld>
            <a:endParaRPr lang="en-US" altLang="en-US"/>
          </a:p>
        </p:txBody>
      </p:sp>
      <p:sp>
        <p:nvSpPr>
          <p:cNvPr id="7" name="Footer Placeholder 1"/>
          <p:cNvSpPr>
            <a:spLocks noGrp="1"/>
          </p:cNvSpPr>
          <p:nvPr>
            <p:ph type="ftr" sz="quarter" idx="11"/>
          </p:nvPr>
        </p:nvSpPr>
        <p:spPr>
          <a:xfrm>
            <a:off x="2032000" y="6243638"/>
            <a:ext cx="5118100" cy="457200"/>
          </a:xfrm>
        </p:spPr>
        <p:txBody>
          <a:bodyPr/>
          <a:lstStyle/>
          <a:p>
            <a:pPr>
              <a:defRPr/>
            </a:pPr>
            <a:r>
              <a:rPr lang="en-US" dirty="0"/>
              <a:t>Copyright © 2019 Chicago Business Press</a:t>
            </a: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Chapter 4&amp;#x0D;&amp;#x0A;Defining Performance &amp;#x0D;&amp;#x0A;and &amp;#x0D;&amp;#x0A;Choosing a Measurement Approach&amp;quot;&quot;/&gt;&lt;property id=&quot;20307&quot; value=&quot;258&quot;/&gt;&lt;/object&gt;&lt;object type=&quot;3&quot; unique_id=&quot;10005&quot;&gt;&lt;property id=&quot;20148&quot; value=&quot;5&quot;/&gt;&lt;property id=&quot;20300&quot; value=&quot;Slide 2 - &amp;quot;Overview&amp;quot;&quot;/&gt;&lt;property id=&quot;20307&quot; value=&quot;291&quot;/&gt;&lt;/object&gt;&lt;object type=&quot;3&quot; unique_id=&quot;10006&quot;&gt;&lt;property id=&quot;20148&quot; value=&quot;5&quot;/&gt;&lt;property id=&quot;20300&quot; value=&quot;Slide 3 - &amp;quot;Defining Performance &amp;quot;&quot;/&gt;&lt;property id=&quot;20307&quot; value=&quot;264&quot;/&gt;&lt;/object&gt;&lt;object type=&quot;3&quot; unique_id=&quot;10007&quot;&gt;&lt;property id=&quot;20148&quot; value=&quot;5&quot;/&gt;&lt;property id=&quot;20300&quot; value=&quot;Slide 4 - &amp;quot;Defining Performance&amp;quot;&quot;/&gt;&lt;property id=&quot;20307&quot; value=&quot;284&quot;/&gt;&lt;/object&gt;&lt;object type=&quot;3&quot; unique_id=&quot;10008&quot;&gt;&lt;property id=&quot;20148&quot; value=&quot;5&quot;/&gt;&lt;property id=&quot;20300&quot; value=&quot;Slide 5 - &amp;quot;Behaviors Labeled as Performance Are:&amp;quot;&quot;/&gt;&lt;property id=&quot;20307&quot; value=&quot;267&quot;/&gt;&lt;/object&gt;&lt;object type=&quot;3&quot; unique_id=&quot;10009&quot;&gt;&lt;property id=&quot;20148&quot; value=&quot;5&quot;/&gt;&lt;property id=&quot;20300&quot; value=&quot;Slide 6 - &amp;quot;Behaviors Are NOT Always:&amp;quot;&quot;/&gt;&lt;property id=&quot;20307&quot; value=&quot;268&quot;/&gt;&lt;/object&gt;&lt;object type=&quot;3&quot; unique_id=&quot;10010&quot;&gt;&lt;property id=&quot;20148&quot; value=&quot;5&quot;/&gt;&lt;property id=&quot;20300&quot; value=&quot;Slide 7 - &amp;quot;Results/Consequences May Be Used:&amp;quot;&quot;/&gt;&lt;property id=&quot;20307&quot; value=&quot;285&quot;/&gt;&lt;/object&gt;&lt;object type=&quot;3&quot; unique_id=&quot;10011&quot;&gt;&lt;property id=&quot;20148&quot; value=&quot;5&quot;/&gt;&lt;property id=&quot;20300&quot; value=&quot;Slide 8 - &amp;quot;Determinants of Performance&amp;quot;&quot;/&gt;&lt;property id=&quot;20307&quot; value=&quot;269&quot;/&gt;&lt;/object&gt;&lt;object type=&quot;3&quot; unique_id=&quot;10012&quot;&gt;&lt;property id=&quot;20148&quot; value=&quot;5&quot;/&gt;&lt;property id=&quot;20300&quot; value=&quot;Slide 9 - &amp;quot;Declarative Knowledge&amp;quot;&quot;/&gt;&lt;property id=&quot;20307&quot; value=&quot;271&quot;/&gt;&lt;/object&gt;&lt;object type=&quot;3&quot; unique_id=&quot;10013&quot;&gt;&lt;property id=&quot;20148&quot; value=&quot;5&quot;/&gt;&lt;property id=&quot;20300&quot; value=&quot;Slide 10 - &amp;quot;Procedural Knowledge&amp;quot;&quot;/&gt;&lt;property id=&quot;20307&quot; value=&quot;272&quot;/&gt;&lt;/object&gt;&lt;object type=&quot;3&quot; unique_id=&quot;10014&quot;&gt;&lt;property id=&quot;20148&quot; value=&quot;5&quot;/&gt;&lt;property id=&quot;20300&quot; value=&quot;Slide 11 - &amp;quot;Motivation&amp;quot;&quot;/&gt;&lt;property id=&quot;20307&quot; value=&quot;273&quot;/&gt;&lt;/object&gt;&lt;object type=&quot;3&quot; unique_id=&quot;10015&quot;&gt;&lt;property id=&quot;20148&quot; value=&quot;5&quot;/&gt;&lt;property id=&quot;20300&quot; value=&quot;Slide 12 - &amp;quot;Deliberate Practice&amp;quot;&quot;/&gt;&lt;property id=&quot;20307&quot; value=&quot;293&quot;/&gt;&lt;/object&gt;&lt;object type=&quot;3&quot; unique_id=&quot;10016&quot;&gt;&lt;property id=&quot;20148&quot; value=&quot;5&quot;/&gt;&lt;property id=&quot;20300&quot; value=&quot;Slide 13 - &amp;quot;Implications for Addressing Performance Problems&amp;quot;&quot;/&gt;&lt;property id=&quot;20307&quot; value=&quot;270&quot;/&gt;&lt;/object&gt;&lt;object type=&quot;3&quot; unique_id=&quot;10017&quot;&gt;&lt;property id=&quot;20148&quot; value=&quot;5&quot;/&gt;&lt;property id=&quot;20300&quot; value=&quot;Slide 14 - &amp;quot;Factors Influencing &amp;#x0D;&amp;#x0A;Determinants of Performance:&amp;quot;&quot;/&gt;&lt;property id=&quot;20307&quot; value=&quot;274&quot;/&gt;&lt;/object&gt;&lt;object type=&quot;3&quot; unique_id=&quot;10018&quot;&gt;&lt;property id=&quot;20148&quot; value=&quot;5&quot;/&gt;&lt;property id=&quot;20300&quot; value=&quot;Slide 15 - &amp;quot;Performance Dimensions:&amp;#x0D;&amp;#x0A;Types of Multidimensional Behaviors&amp;quot;&quot;/&gt;&lt;property id=&quot;20307&quot; value=&quot;275&quot;/&gt;&lt;/object&gt;&lt;object type=&quot;3&quot; unique_id=&quot;10019&quot;&gt;&lt;property id=&quot;20148&quot; value=&quot;5&quot;/&gt;&lt;property id=&quot;20300&quot; value=&quot;Slide 16 - &amp;quot;Task Performance&amp;quot;&quot;/&gt;&lt;property id=&quot;20307&quot; value=&quot;276&quot;/&gt;&lt;/object&gt;&lt;object type=&quot;3&quot; unique_id=&quot;10020&quot;&gt;&lt;property id=&quot;20148&quot; value=&quot;5&quot;/&gt;&lt;property id=&quot;20300&quot; value=&quot;Slide 17 - &amp;quot;Contextual Performance&amp;quot;&quot;/&gt;&lt;property id=&quot;20307&quot; value=&quot;277&quot;/&gt;&lt;/object&gt;&lt;object type=&quot;3&quot; unique_id=&quot;10021&quot;&gt;&lt;property id=&quot;20148&quot; value=&quot;5&quot;/&gt;&lt;property id=&quot;20300&quot; value=&quot;Slide 18 - &amp;quot;Differences Between &amp;#x0D;&amp;#x0A;Task and Contextual Performance&amp;quot;&quot;/&gt;&lt;property id=&quot;20307&quot; value=&quot;278&quot;/&gt;&lt;/object&gt;&lt;object type=&quot;3&quot; unique_id=&quot;10022&quot;&gt;&lt;property id=&quot;20148&quot; value=&quot;5&quot;/&gt;&lt;property id=&quot;20300&quot; value=&quot;Slide 19 - &amp;quot;Why Include Task and Contextual &amp;#x0D;&amp;#x0A;Performance Dimensions in PM System?&amp;quot;&quot;/&gt;&lt;property id=&quot;20307&quot; value=&quot;279&quot;/&gt;&lt;/object&gt;&lt;object type=&quot;3&quot; unique_id=&quot;10023&quot;&gt;&lt;property id=&quot;20148&quot; value=&quot;5&quot;/&gt;&lt;property id=&quot;20300&quot; value=&quot;Slide 20 - &amp;quot;Voice Behavior&amp;quot;&quot;/&gt;&lt;property id=&quot;20307&quot; value=&quot;297&quot;/&gt;&lt;/object&gt;&lt;object type=&quot;3&quot; unique_id=&quot;10024&quot;&gt;&lt;property id=&quot;20148&quot; value=&quot;5&quot;/&gt;&lt;property id=&quot;20300&quot; value=&quot;Slide 21 - &amp;quot;Job Performance in Context&amp;quot;&quot;/&gt;&lt;property id=&quot;20307&quot; value=&quot;280&quot;/&gt;&lt;/object&gt;&lt;object type=&quot;3&quot; unique_id=&quot;10025&quot;&gt;&lt;property id=&quot;20148&quot; value=&quot;5&quot;/&gt;&lt;property id=&quot;20300&quot; value=&quot;Slide 22 - &amp;quot;Approaches to Measuring Performance&amp;quot;&quot;/&gt;&lt;property id=&quot;20307&quot; value=&quot;266&quot;/&gt;&lt;/object&gt;&lt;object type=&quot;3&quot; unique_id=&quot;10026&quot;&gt;&lt;property id=&quot;20148&quot; value=&quot;5&quot;/&gt;&lt;property id=&quot;20300&quot; value=&quot;Slide 23 - &amp;quot;Behavior Approach&amp;quot;&quot;/&gt;&lt;property id=&quot;20307&quot; value=&quot;282&quot;/&gt;&lt;/object&gt;&lt;object type=&quot;3&quot; unique_id=&quot;10027&quot;&gt;&lt;property id=&quot;20148&quot; value=&quot;5&quot;/&gt;&lt;property id=&quot;20300&quot; value=&quot;Slide 24 - &amp;quot;Results  Approach&amp;quot;&quot;/&gt;&lt;property id=&quot;20307&quot; value=&quot;283&quot;/&gt;&lt;/object&gt;&lt;object type=&quot;3&quot; unique_id=&quot;10028&quot;&gt;&lt;property id=&quot;20148&quot; value=&quot;5&quot;/&gt;&lt;property id=&quot;20300&quot; value=&quot;Slide 25 - &amp;quot;Trait Approach&amp;quot;&quot;/&gt;&lt;property id=&quot;20307&quot; value=&quot;281&quot;/&gt;&lt;/object&gt;&lt;object type=&quot;3&quot; unique_id=&quot;10029&quot;&gt;&lt;property id=&quot;20148&quot; value=&quot;5&quot;/&gt;&lt;property id=&quot;20300&quot; value=&quot;Slide 26 - &amp;quot;Quick Review&amp;quot;&quot;/&gt;&lt;property id=&quot;20307&quot; value=&quot;296&quot;/&gt;&lt;/object&gt;&lt;object type=&quot;3&quot; unique_id=&quot;10030&quot;&gt;&lt;property id=&quot;20148&quot; value=&quot;5&quot;/&gt;&lt;property id=&quot;20300&quot; value=&quot;Slide 27&quot;/&gt;&lt;property id=&quot;20307&quot; value=&quot;298&quot;/&gt;&lt;/object&gt;&lt;/object&gt;&lt;/object&gt;&lt;/database&gt;"/>
  <p:tag name="SECTOMILLISECCONVERTED" val="1"/>
</p:tagLst>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Globe</Template>
  <TotalTime>2954</TotalTime>
  <Words>1362</Words>
  <Application>Microsoft Office PowerPoint</Application>
  <PresentationFormat>On-screen Show (4:3)</PresentationFormat>
  <Paragraphs>310</Paragraphs>
  <Slides>41</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Arial Narrow</vt:lpstr>
      <vt:lpstr>Times</vt:lpstr>
      <vt:lpstr>Verdana</vt:lpstr>
      <vt:lpstr>Webdings</vt:lpstr>
      <vt:lpstr>Wingdings</vt:lpstr>
      <vt:lpstr>Globe</vt:lpstr>
      <vt:lpstr>Part II: System Implementation</vt:lpstr>
      <vt:lpstr>Chapter 4 Defining Performance  and  Choosing a Measurement Approach</vt:lpstr>
      <vt:lpstr>Overview</vt:lpstr>
      <vt:lpstr>Company Spotlight</vt:lpstr>
      <vt:lpstr>Defining Performance </vt:lpstr>
      <vt:lpstr>Defining Performance</vt:lpstr>
      <vt:lpstr>Defining Performance</vt:lpstr>
      <vt:lpstr>Behaviors Labeled as Performance Are…</vt:lpstr>
      <vt:lpstr>Behaviors Are NOT Always…</vt:lpstr>
      <vt:lpstr>Results or Products May Be Used…</vt:lpstr>
      <vt:lpstr>Determinants of Performance</vt:lpstr>
      <vt:lpstr>Determinants of Performance</vt:lpstr>
      <vt:lpstr>Abilities and Other Traits</vt:lpstr>
      <vt:lpstr>Knowledge and Skills</vt:lpstr>
      <vt:lpstr>Declarative Knowledge</vt:lpstr>
      <vt:lpstr>Procedural Knowledge</vt:lpstr>
      <vt:lpstr>Context</vt:lpstr>
      <vt:lpstr>Abilities and Other Traits, and Knowledge and Skills</vt:lpstr>
      <vt:lpstr>Motivation</vt:lpstr>
      <vt:lpstr>Deliberate Practice</vt:lpstr>
      <vt:lpstr>Deliberate Practice</vt:lpstr>
      <vt:lpstr>Context</vt:lpstr>
      <vt:lpstr>Implications for Addressing Performance Problems</vt:lpstr>
      <vt:lpstr>Performance Dimensions: Types of Multidimensional Behaviors</vt:lpstr>
      <vt:lpstr>Task Performance</vt:lpstr>
      <vt:lpstr>Contextual Performance</vt:lpstr>
      <vt:lpstr>Differences Between  Task and Contextual Performance</vt:lpstr>
      <vt:lpstr>Why Include Task and Contextual  Performance Dimensions in PM System?</vt:lpstr>
      <vt:lpstr>Voice Behavior</vt:lpstr>
      <vt:lpstr>Counterproductive Performance</vt:lpstr>
      <vt:lpstr>Examples of counterproductive performance</vt:lpstr>
      <vt:lpstr>Adaptive Performance</vt:lpstr>
      <vt:lpstr>Examples of adaptive performance</vt:lpstr>
      <vt:lpstr>Approaches to Measuring Performance</vt:lpstr>
      <vt:lpstr>Behavior Approach</vt:lpstr>
      <vt:lpstr>Company Spotlight</vt:lpstr>
      <vt:lpstr>Results Approach</vt:lpstr>
      <vt:lpstr>Company Spotlight</vt:lpstr>
      <vt:lpstr>Measuring Performance</vt:lpstr>
      <vt:lpstr>Quick Review</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 II: System Implementation</dc:title>
  <dc:creator>Terri Sutt</dc:creator>
  <cp:lastModifiedBy>Terri Sutt</cp:lastModifiedBy>
  <cp:revision>95</cp:revision>
  <dcterms:created xsi:type="dcterms:W3CDTF">2011-03-31T23:58:14Z</dcterms:created>
  <dcterms:modified xsi:type="dcterms:W3CDTF">2019-08-28T12:59:23Z</dcterms:modified>
</cp:coreProperties>
</file>